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7C90"/>
    <a:srgbClr val="FF99CC"/>
    <a:srgbClr val="D0F5FE"/>
    <a:srgbClr val="78F87B"/>
    <a:srgbClr val="D9FE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88" y="15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372AED-2565-49A6-8640-7FD8B1B8EC0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EA0C0790-A901-476C-B60F-8D8E7A0E89A1}">
      <dgm:prSet/>
      <dgm:spPr/>
      <dgm:t>
        <a:bodyPr/>
        <a:lstStyle/>
        <a:p>
          <a:pPr rtl="0"/>
          <a:r>
            <a:rPr lang="it-IT" b="1" dirty="0" smtClean="0"/>
            <a:t>Riunioni  mensili</a:t>
          </a:r>
          <a:endParaRPr lang="it-IT" dirty="0"/>
        </a:p>
      </dgm:t>
    </dgm:pt>
    <dgm:pt modelId="{9C47F7CC-703B-4735-998E-C30AF2A578BB}" type="parTrans" cxnId="{66891C47-F3CD-4645-9E3D-3ED3EA122D98}">
      <dgm:prSet/>
      <dgm:spPr/>
      <dgm:t>
        <a:bodyPr/>
        <a:lstStyle/>
        <a:p>
          <a:endParaRPr lang="it-IT"/>
        </a:p>
      </dgm:t>
    </dgm:pt>
    <dgm:pt modelId="{B88923B3-0DEB-44AC-9111-E47F67B6F269}" type="sibTrans" cxnId="{66891C47-F3CD-4645-9E3D-3ED3EA122D98}">
      <dgm:prSet/>
      <dgm:spPr/>
      <dgm:t>
        <a:bodyPr/>
        <a:lstStyle/>
        <a:p>
          <a:endParaRPr lang="it-IT"/>
        </a:p>
      </dgm:t>
    </dgm:pt>
    <dgm:pt modelId="{316316BD-D251-431D-A05C-44BF72504F8E}" type="pres">
      <dgm:prSet presAssocID="{09372AED-2565-49A6-8640-7FD8B1B8EC0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F255E8E-9939-4E03-B37B-60AF2CEA092E}" type="pres">
      <dgm:prSet presAssocID="{EA0C0790-A901-476C-B60F-8D8E7A0E89A1}" presName="circle1" presStyleLbl="node1" presStyleIdx="0" presStyleCnt="1"/>
      <dgm:spPr/>
    </dgm:pt>
    <dgm:pt modelId="{6E8460CC-D338-4F32-99FE-A07BA59E89A4}" type="pres">
      <dgm:prSet presAssocID="{EA0C0790-A901-476C-B60F-8D8E7A0E89A1}" presName="space" presStyleCnt="0"/>
      <dgm:spPr/>
    </dgm:pt>
    <dgm:pt modelId="{40EFDAE8-362C-4F7F-A2C9-EDC936CBC15A}" type="pres">
      <dgm:prSet presAssocID="{EA0C0790-A901-476C-B60F-8D8E7A0E89A1}" presName="rect1" presStyleLbl="alignAcc1" presStyleIdx="0" presStyleCnt="1"/>
      <dgm:spPr/>
      <dgm:t>
        <a:bodyPr/>
        <a:lstStyle/>
        <a:p>
          <a:endParaRPr lang="it-IT"/>
        </a:p>
      </dgm:t>
    </dgm:pt>
    <dgm:pt modelId="{7AC14533-3CC7-4736-B53B-47A927EE12DA}" type="pres">
      <dgm:prSet presAssocID="{EA0C0790-A901-476C-B60F-8D8E7A0E89A1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1041A9F-8AC7-4BBB-8375-60B249CDEA24}" type="presOf" srcId="{09372AED-2565-49A6-8640-7FD8B1B8EC05}" destId="{316316BD-D251-431D-A05C-44BF72504F8E}" srcOrd="0" destOrd="0" presId="urn:microsoft.com/office/officeart/2005/8/layout/target3"/>
    <dgm:cxn modelId="{44A42B73-B203-40DC-ABF6-84DC1AB0D2C0}" type="presOf" srcId="{EA0C0790-A901-476C-B60F-8D8E7A0E89A1}" destId="{40EFDAE8-362C-4F7F-A2C9-EDC936CBC15A}" srcOrd="0" destOrd="0" presId="urn:microsoft.com/office/officeart/2005/8/layout/target3"/>
    <dgm:cxn modelId="{66891C47-F3CD-4645-9E3D-3ED3EA122D98}" srcId="{09372AED-2565-49A6-8640-7FD8B1B8EC05}" destId="{EA0C0790-A901-476C-B60F-8D8E7A0E89A1}" srcOrd="0" destOrd="0" parTransId="{9C47F7CC-703B-4735-998E-C30AF2A578BB}" sibTransId="{B88923B3-0DEB-44AC-9111-E47F67B6F269}"/>
    <dgm:cxn modelId="{99A43290-561B-4FF3-8169-6E6D30928B21}" type="presOf" srcId="{EA0C0790-A901-476C-B60F-8D8E7A0E89A1}" destId="{7AC14533-3CC7-4736-B53B-47A927EE12DA}" srcOrd="1" destOrd="0" presId="urn:microsoft.com/office/officeart/2005/8/layout/target3"/>
    <dgm:cxn modelId="{61CA5EFF-3CCF-4152-B9F2-4444EE92EA58}" type="presParOf" srcId="{316316BD-D251-431D-A05C-44BF72504F8E}" destId="{3F255E8E-9939-4E03-B37B-60AF2CEA092E}" srcOrd="0" destOrd="0" presId="urn:microsoft.com/office/officeart/2005/8/layout/target3"/>
    <dgm:cxn modelId="{B513C84C-CF30-43CB-9ABE-36A33D104D58}" type="presParOf" srcId="{316316BD-D251-431D-A05C-44BF72504F8E}" destId="{6E8460CC-D338-4F32-99FE-A07BA59E89A4}" srcOrd="1" destOrd="0" presId="urn:microsoft.com/office/officeart/2005/8/layout/target3"/>
    <dgm:cxn modelId="{A5A53429-71C6-4CBC-8C93-F2B22A802F51}" type="presParOf" srcId="{316316BD-D251-431D-A05C-44BF72504F8E}" destId="{40EFDAE8-362C-4F7F-A2C9-EDC936CBC15A}" srcOrd="2" destOrd="0" presId="urn:microsoft.com/office/officeart/2005/8/layout/target3"/>
    <dgm:cxn modelId="{A646881C-0CE8-4034-A6BC-933BBC82F308}" type="presParOf" srcId="{316316BD-D251-431D-A05C-44BF72504F8E}" destId="{7AC14533-3CC7-4736-B53B-47A927EE12DA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F7D102-D81D-4C93-8827-6D45F15C1F37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t-IT"/>
        </a:p>
      </dgm:t>
    </dgm:pt>
    <dgm:pt modelId="{BF5BE7CB-9404-49F1-9904-1226EBA52051}">
      <dgm:prSet/>
      <dgm:spPr/>
      <dgm:t>
        <a:bodyPr/>
        <a:lstStyle/>
        <a:p>
          <a:pPr rtl="0"/>
          <a:r>
            <a:rPr lang="it-IT" b="1" smtClean="0"/>
            <a:t>Primi risultati</a:t>
          </a:r>
          <a:endParaRPr lang="it-IT"/>
        </a:p>
      </dgm:t>
    </dgm:pt>
    <dgm:pt modelId="{AA468D8C-08DC-428A-9B36-908C1D121994}" type="parTrans" cxnId="{E6F99DF1-6061-4B6A-80F4-6DE13A80FD45}">
      <dgm:prSet/>
      <dgm:spPr/>
      <dgm:t>
        <a:bodyPr/>
        <a:lstStyle/>
        <a:p>
          <a:endParaRPr lang="it-IT"/>
        </a:p>
      </dgm:t>
    </dgm:pt>
    <dgm:pt modelId="{7B8BFF1A-2C79-4C74-A7A1-2453ACC70DA0}" type="sibTrans" cxnId="{E6F99DF1-6061-4B6A-80F4-6DE13A80FD45}">
      <dgm:prSet/>
      <dgm:spPr/>
      <dgm:t>
        <a:bodyPr/>
        <a:lstStyle/>
        <a:p>
          <a:endParaRPr lang="it-IT"/>
        </a:p>
      </dgm:t>
    </dgm:pt>
    <dgm:pt modelId="{FE3F6075-C49F-4B79-AF3B-2606B702CEC0}" type="pres">
      <dgm:prSet presAssocID="{24F7D102-D81D-4C93-8827-6D45F15C1F3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24F2040-AB1F-4F39-B426-EF746864B681}" type="pres">
      <dgm:prSet presAssocID="{BF5BE7CB-9404-49F1-9904-1226EBA52051}" presName="circle1" presStyleLbl="node1" presStyleIdx="0" presStyleCnt="1"/>
      <dgm:spPr/>
    </dgm:pt>
    <dgm:pt modelId="{BB1A5941-2205-4A4C-93A1-B9E59A72314E}" type="pres">
      <dgm:prSet presAssocID="{BF5BE7CB-9404-49F1-9904-1226EBA52051}" presName="space" presStyleCnt="0"/>
      <dgm:spPr/>
    </dgm:pt>
    <dgm:pt modelId="{4D15BA4C-D027-4A10-BEFD-54D40A2E4809}" type="pres">
      <dgm:prSet presAssocID="{BF5BE7CB-9404-49F1-9904-1226EBA52051}" presName="rect1" presStyleLbl="alignAcc1" presStyleIdx="0" presStyleCnt="1"/>
      <dgm:spPr/>
      <dgm:t>
        <a:bodyPr/>
        <a:lstStyle/>
        <a:p>
          <a:endParaRPr lang="it-IT"/>
        </a:p>
      </dgm:t>
    </dgm:pt>
    <dgm:pt modelId="{8E416C04-605D-46BC-8B35-B49BFCDFE51A}" type="pres">
      <dgm:prSet presAssocID="{BF5BE7CB-9404-49F1-9904-1226EBA52051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01AA545-3F65-42E7-9373-0ED6AF66F808}" type="presOf" srcId="{24F7D102-D81D-4C93-8827-6D45F15C1F37}" destId="{FE3F6075-C49F-4B79-AF3B-2606B702CEC0}" srcOrd="0" destOrd="0" presId="urn:microsoft.com/office/officeart/2005/8/layout/target3"/>
    <dgm:cxn modelId="{E6F99DF1-6061-4B6A-80F4-6DE13A80FD45}" srcId="{24F7D102-D81D-4C93-8827-6D45F15C1F37}" destId="{BF5BE7CB-9404-49F1-9904-1226EBA52051}" srcOrd="0" destOrd="0" parTransId="{AA468D8C-08DC-428A-9B36-908C1D121994}" sibTransId="{7B8BFF1A-2C79-4C74-A7A1-2453ACC70DA0}"/>
    <dgm:cxn modelId="{A3D4C4B1-CCA3-42C2-BCB8-E5B9A12AD72B}" type="presOf" srcId="{BF5BE7CB-9404-49F1-9904-1226EBA52051}" destId="{8E416C04-605D-46BC-8B35-B49BFCDFE51A}" srcOrd="1" destOrd="0" presId="urn:microsoft.com/office/officeart/2005/8/layout/target3"/>
    <dgm:cxn modelId="{43411AB3-8272-4EB5-ACDC-DF70001F087B}" type="presOf" srcId="{BF5BE7CB-9404-49F1-9904-1226EBA52051}" destId="{4D15BA4C-D027-4A10-BEFD-54D40A2E4809}" srcOrd="0" destOrd="0" presId="urn:microsoft.com/office/officeart/2005/8/layout/target3"/>
    <dgm:cxn modelId="{74E1D64A-6040-4EF3-AFDD-16DCD8449E29}" type="presParOf" srcId="{FE3F6075-C49F-4B79-AF3B-2606B702CEC0}" destId="{A24F2040-AB1F-4F39-B426-EF746864B681}" srcOrd="0" destOrd="0" presId="urn:microsoft.com/office/officeart/2005/8/layout/target3"/>
    <dgm:cxn modelId="{8479D63F-89AC-4D49-A4E8-8CFAEF04C549}" type="presParOf" srcId="{FE3F6075-C49F-4B79-AF3B-2606B702CEC0}" destId="{BB1A5941-2205-4A4C-93A1-B9E59A72314E}" srcOrd="1" destOrd="0" presId="urn:microsoft.com/office/officeart/2005/8/layout/target3"/>
    <dgm:cxn modelId="{B685B399-C160-4390-BF77-97731FB16138}" type="presParOf" srcId="{FE3F6075-C49F-4B79-AF3B-2606B702CEC0}" destId="{4D15BA4C-D027-4A10-BEFD-54D40A2E4809}" srcOrd="2" destOrd="0" presId="urn:microsoft.com/office/officeart/2005/8/layout/target3"/>
    <dgm:cxn modelId="{BCC8516E-0165-4CB9-9951-49747ED90F40}" type="presParOf" srcId="{FE3F6075-C49F-4B79-AF3B-2606B702CEC0}" destId="{8E416C04-605D-46BC-8B35-B49BFCDFE51A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4F7D102-D81D-4C93-8827-6D45F15C1F37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t-IT"/>
        </a:p>
      </dgm:t>
    </dgm:pt>
    <dgm:pt modelId="{BF5BE7CB-9404-49F1-9904-1226EBA52051}">
      <dgm:prSet/>
      <dgm:spPr/>
      <dgm:t>
        <a:bodyPr/>
        <a:lstStyle/>
        <a:p>
          <a:pPr rtl="0"/>
          <a:r>
            <a:rPr lang="it-IT" b="1" smtClean="0"/>
            <a:t>Primi risultati</a:t>
          </a:r>
          <a:endParaRPr lang="it-IT"/>
        </a:p>
      </dgm:t>
    </dgm:pt>
    <dgm:pt modelId="{AA468D8C-08DC-428A-9B36-908C1D121994}" type="parTrans" cxnId="{E6F99DF1-6061-4B6A-80F4-6DE13A80FD45}">
      <dgm:prSet/>
      <dgm:spPr/>
      <dgm:t>
        <a:bodyPr/>
        <a:lstStyle/>
        <a:p>
          <a:endParaRPr lang="it-IT"/>
        </a:p>
      </dgm:t>
    </dgm:pt>
    <dgm:pt modelId="{7B8BFF1A-2C79-4C74-A7A1-2453ACC70DA0}" type="sibTrans" cxnId="{E6F99DF1-6061-4B6A-80F4-6DE13A80FD45}">
      <dgm:prSet/>
      <dgm:spPr/>
      <dgm:t>
        <a:bodyPr/>
        <a:lstStyle/>
        <a:p>
          <a:endParaRPr lang="it-IT"/>
        </a:p>
      </dgm:t>
    </dgm:pt>
    <dgm:pt modelId="{FE3F6075-C49F-4B79-AF3B-2606B702CEC0}" type="pres">
      <dgm:prSet presAssocID="{24F7D102-D81D-4C93-8827-6D45F15C1F3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24F2040-AB1F-4F39-B426-EF746864B681}" type="pres">
      <dgm:prSet presAssocID="{BF5BE7CB-9404-49F1-9904-1226EBA52051}" presName="circle1" presStyleLbl="node1" presStyleIdx="0" presStyleCnt="1"/>
      <dgm:spPr/>
    </dgm:pt>
    <dgm:pt modelId="{BB1A5941-2205-4A4C-93A1-B9E59A72314E}" type="pres">
      <dgm:prSet presAssocID="{BF5BE7CB-9404-49F1-9904-1226EBA52051}" presName="space" presStyleCnt="0"/>
      <dgm:spPr/>
    </dgm:pt>
    <dgm:pt modelId="{4D15BA4C-D027-4A10-BEFD-54D40A2E4809}" type="pres">
      <dgm:prSet presAssocID="{BF5BE7CB-9404-49F1-9904-1226EBA52051}" presName="rect1" presStyleLbl="alignAcc1" presStyleIdx="0" presStyleCnt="1"/>
      <dgm:spPr/>
      <dgm:t>
        <a:bodyPr/>
        <a:lstStyle/>
        <a:p>
          <a:endParaRPr lang="it-IT"/>
        </a:p>
      </dgm:t>
    </dgm:pt>
    <dgm:pt modelId="{8E416C04-605D-46BC-8B35-B49BFCDFE51A}" type="pres">
      <dgm:prSet presAssocID="{BF5BE7CB-9404-49F1-9904-1226EBA52051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9880476-57CC-4597-836E-6EE63610C916}" type="presOf" srcId="{BF5BE7CB-9404-49F1-9904-1226EBA52051}" destId="{4D15BA4C-D027-4A10-BEFD-54D40A2E4809}" srcOrd="0" destOrd="0" presId="urn:microsoft.com/office/officeart/2005/8/layout/target3"/>
    <dgm:cxn modelId="{130A56AA-23DB-4068-BE2E-69ACBD0E5AEB}" type="presOf" srcId="{24F7D102-D81D-4C93-8827-6D45F15C1F37}" destId="{FE3F6075-C49F-4B79-AF3B-2606B702CEC0}" srcOrd="0" destOrd="0" presId="urn:microsoft.com/office/officeart/2005/8/layout/target3"/>
    <dgm:cxn modelId="{E6F99DF1-6061-4B6A-80F4-6DE13A80FD45}" srcId="{24F7D102-D81D-4C93-8827-6D45F15C1F37}" destId="{BF5BE7CB-9404-49F1-9904-1226EBA52051}" srcOrd="0" destOrd="0" parTransId="{AA468D8C-08DC-428A-9B36-908C1D121994}" sibTransId="{7B8BFF1A-2C79-4C74-A7A1-2453ACC70DA0}"/>
    <dgm:cxn modelId="{99B904F1-60AB-4AFC-A7E3-D50739B1E8FF}" type="presOf" srcId="{BF5BE7CB-9404-49F1-9904-1226EBA52051}" destId="{8E416C04-605D-46BC-8B35-B49BFCDFE51A}" srcOrd="1" destOrd="0" presId="urn:microsoft.com/office/officeart/2005/8/layout/target3"/>
    <dgm:cxn modelId="{BB1E0785-FC48-41DC-A4B7-F2B65D969299}" type="presParOf" srcId="{FE3F6075-C49F-4B79-AF3B-2606B702CEC0}" destId="{A24F2040-AB1F-4F39-B426-EF746864B681}" srcOrd="0" destOrd="0" presId="urn:microsoft.com/office/officeart/2005/8/layout/target3"/>
    <dgm:cxn modelId="{8246BFF9-534D-4B06-99C2-58A5C5C30DA6}" type="presParOf" srcId="{FE3F6075-C49F-4B79-AF3B-2606B702CEC0}" destId="{BB1A5941-2205-4A4C-93A1-B9E59A72314E}" srcOrd="1" destOrd="0" presId="urn:microsoft.com/office/officeart/2005/8/layout/target3"/>
    <dgm:cxn modelId="{F5F41792-A634-4F45-8758-7E79C33A3EAC}" type="presParOf" srcId="{FE3F6075-C49F-4B79-AF3B-2606B702CEC0}" destId="{4D15BA4C-D027-4A10-BEFD-54D40A2E4809}" srcOrd="2" destOrd="0" presId="urn:microsoft.com/office/officeart/2005/8/layout/target3"/>
    <dgm:cxn modelId="{D89C26C2-D605-4613-927B-17DF3BC69E03}" type="presParOf" srcId="{FE3F6075-C49F-4B79-AF3B-2606B702CEC0}" destId="{8E416C04-605D-46BC-8B35-B49BFCDFE51A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F7D102-D81D-4C93-8827-6D45F15C1F37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t-IT"/>
        </a:p>
      </dgm:t>
    </dgm:pt>
    <dgm:pt modelId="{BF5BE7CB-9404-49F1-9904-1226EBA52051}">
      <dgm:prSet/>
      <dgm:spPr/>
      <dgm:t>
        <a:bodyPr/>
        <a:lstStyle/>
        <a:p>
          <a:pPr rtl="0"/>
          <a:r>
            <a:rPr lang="it-IT" b="1" smtClean="0"/>
            <a:t>Primi risultati</a:t>
          </a:r>
          <a:endParaRPr lang="it-IT"/>
        </a:p>
      </dgm:t>
    </dgm:pt>
    <dgm:pt modelId="{AA468D8C-08DC-428A-9B36-908C1D121994}" type="parTrans" cxnId="{E6F99DF1-6061-4B6A-80F4-6DE13A80FD45}">
      <dgm:prSet/>
      <dgm:spPr/>
      <dgm:t>
        <a:bodyPr/>
        <a:lstStyle/>
        <a:p>
          <a:endParaRPr lang="it-IT"/>
        </a:p>
      </dgm:t>
    </dgm:pt>
    <dgm:pt modelId="{7B8BFF1A-2C79-4C74-A7A1-2453ACC70DA0}" type="sibTrans" cxnId="{E6F99DF1-6061-4B6A-80F4-6DE13A80FD45}">
      <dgm:prSet/>
      <dgm:spPr/>
      <dgm:t>
        <a:bodyPr/>
        <a:lstStyle/>
        <a:p>
          <a:endParaRPr lang="it-IT"/>
        </a:p>
      </dgm:t>
    </dgm:pt>
    <dgm:pt modelId="{FE3F6075-C49F-4B79-AF3B-2606B702CEC0}" type="pres">
      <dgm:prSet presAssocID="{24F7D102-D81D-4C93-8827-6D45F15C1F3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24F2040-AB1F-4F39-B426-EF746864B681}" type="pres">
      <dgm:prSet presAssocID="{BF5BE7CB-9404-49F1-9904-1226EBA52051}" presName="circle1" presStyleLbl="node1" presStyleIdx="0" presStyleCnt="1"/>
      <dgm:spPr/>
    </dgm:pt>
    <dgm:pt modelId="{BB1A5941-2205-4A4C-93A1-B9E59A72314E}" type="pres">
      <dgm:prSet presAssocID="{BF5BE7CB-9404-49F1-9904-1226EBA52051}" presName="space" presStyleCnt="0"/>
      <dgm:spPr/>
    </dgm:pt>
    <dgm:pt modelId="{4D15BA4C-D027-4A10-BEFD-54D40A2E4809}" type="pres">
      <dgm:prSet presAssocID="{BF5BE7CB-9404-49F1-9904-1226EBA52051}" presName="rect1" presStyleLbl="alignAcc1" presStyleIdx="0" presStyleCnt="1"/>
      <dgm:spPr/>
      <dgm:t>
        <a:bodyPr/>
        <a:lstStyle/>
        <a:p>
          <a:endParaRPr lang="it-IT"/>
        </a:p>
      </dgm:t>
    </dgm:pt>
    <dgm:pt modelId="{8E416C04-605D-46BC-8B35-B49BFCDFE51A}" type="pres">
      <dgm:prSet presAssocID="{BF5BE7CB-9404-49F1-9904-1226EBA52051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6F99DF1-6061-4B6A-80F4-6DE13A80FD45}" srcId="{24F7D102-D81D-4C93-8827-6D45F15C1F37}" destId="{BF5BE7CB-9404-49F1-9904-1226EBA52051}" srcOrd="0" destOrd="0" parTransId="{AA468D8C-08DC-428A-9B36-908C1D121994}" sibTransId="{7B8BFF1A-2C79-4C74-A7A1-2453ACC70DA0}"/>
    <dgm:cxn modelId="{B5BFC2A0-A6AE-4C19-9A4C-60A9CD4C4CF5}" type="presOf" srcId="{BF5BE7CB-9404-49F1-9904-1226EBA52051}" destId="{8E416C04-605D-46BC-8B35-B49BFCDFE51A}" srcOrd="1" destOrd="0" presId="urn:microsoft.com/office/officeart/2005/8/layout/target3"/>
    <dgm:cxn modelId="{5E3047DE-0E96-40F9-B636-B18182A370E9}" type="presOf" srcId="{BF5BE7CB-9404-49F1-9904-1226EBA52051}" destId="{4D15BA4C-D027-4A10-BEFD-54D40A2E4809}" srcOrd="0" destOrd="0" presId="urn:microsoft.com/office/officeart/2005/8/layout/target3"/>
    <dgm:cxn modelId="{82C653BD-76DD-4502-B2E6-56AB2964C095}" type="presOf" srcId="{24F7D102-D81D-4C93-8827-6D45F15C1F37}" destId="{FE3F6075-C49F-4B79-AF3B-2606B702CEC0}" srcOrd="0" destOrd="0" presId="urn:microsoft.com/office/officeart/2005/8/layout/target3"/>
    <dgm:cxn modelId="{FD7BC6E4-14BB-4C2C-8519-E5099A77B17A}" type="presParOf" srcId="{FE3F6075-C49F-4B79-AF3B-2606B702CEC0}" destId="{A24F2040-AB1F-4F39-B426-EF746864B681}" srcOrd="0" destOrd="0" presId="urn:microsoft.com/office/officeart/2005/8/layout/target3"/>
    <dgm:cxn modelId="{61ECF74B-936A-426F-A05F-9EEAB48548E8}" type="presParOf" srcId="{FE3F6075-C49F-4B79-AF3B-2606B702CEC0}" destId="{BB1A5941-2205-4A4C-93A1-B9E59A72314E}" srcOrd="1" destOrd="0" presId="urn:microsoft.com/office/officeart/2005/8/layout/target3"/>
    <dgm:cxn modelId="{D4DEAEB4-FC64-451F-B147-73CBE1A441A6}" type="presParOf" srcId="{FE3F6075-C49F-4B79-AF3B-2606B702CEC0}" destId="{4D15BA4C-D027-4A10-BEFD-54D40A2E4809}" srcOrd="2" destOrd="0" presId="urn:microsoft.com/office/officeart/2005/8/layout/target3"/>
    <dgm:cxn modelId="{97087ED4-5198-4BF9-9525-EBCC2DA16F9F}" type="presParOf" srcId="{FE3F6075-C49F-4B79-AF3B-2606B702CEC0}" destId="{8E416C04-605D-46BC-8B35-B49BFCDFE51A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4F7D102-D81D-4C93-8827-6D45F15C1F37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t-IT"/>
        </a:p>
      </dgm:t>
    </dgm:pt>
    <dgm:pt modelId="{BF5BE7CB-9404-49F1-9904-1226EBA52051}">
      <dgm:prSet/>
      <dgm:spPr/>
      <dgm:t>
        <a:bodyPr/>
        <a:lstStyle/>
        <a:p>
          <a:pPr rtl="0"/>
          <a:r>
            <a:rPr lang="it-IT" b="1" smtClean="0"/>
            <a:t>Primi risultati</a:t>
          </a:r>
          <a:endParaRPr lang="it-IT"/>
        </a:p>
      </dgm:t>
    </dgm:pt>
    <dgm:pt modelId="{AA468D8C-08DC-428A-9B36-908C1D121994}" type="parTrans" cxnId="{E6F99DF1-6061-4B6A-80F4-6DE13A80FD45}">
      <dgm:prSet/>
      <dgm:spPr/>
      <dgm:t>
        <a:bodyPr/>
        <a:lstStyle/>
        <a:p>
          <a:endParaRPr lang="it-IT"/>
        </a:p>
      </dgm:t>
    </dgm:pt>
    <dgm:pt modelId="{7B8BFF1A-2C79-4C74-A7A1-2453ACC70DA0}" type="sibTrans" cxnId="{E6F99DF1-6061-4B6A-80F4-6DE13A80FD45}">
      <dgm:prSet/>
      <dgm:spPr/>
      <dgm:t>
        <a:bodyPr/>
        <a:lstStyle/>
        <a:p>
          <a:endParaRPr lang="it-IT"/>
        </a:p>
      </dgm:t>
    </dgm:pt>
    <dgm:pt modelId="{FE3F6075-C49F-4B79-AF3B-2606B702CEC0}" type="pres">
      <dgm:prSet presAssocID="{24F7D102-D81D-4C93-8827-6D45F15C1F3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24F2040-AB1F-4F39-B426-EF746864B681}" type="pres">
      <dgm:prSet presAssocID="{BF5BE7CB-9404-49F1-9904-1226EBA52051}" presName="circle1" presStyleLbl="node1" presStyleIdx="0" presStyleCnt="1"/>
      <dgm:spPr/>
    </dgm:pt>
    <dgm:pt modelId="{BB1A5941-2205-4A4C-93A1-B9E59A72314E}" type="pres">
      <dgm:prSet presAssocID="{BF5BE7CB-9404-49F1-9904-1226EBA52051}" presName="space" presStyleCnt="0"/>
      <dgm:spPr/>
    </dgm:pt>
    <dgm:pt modelId="{4D15BA4C-D027-4A10-BEFD-54D40A2E4809}" type="pres">
      <dgm:prSet presAssocID="{BF5BE7CB-9404-49F1-9904-1226EBA52051}" presName="rect1" presStyleLbl="alignAcc1" presStyleIdx="0" presStyleCnt="1" custLinFactNeighborX="-500" custLinFactNeighborY="-84684"/>
      <dgm:spPr/>
      <dgm:t>
        <a:bodyPr/>
        <a:lstStyle/>
        <a:p>
          <a:endParaRPr lang="it-IT"/>
        </a:p>
      </dgm:t>
    </dgm:pt>
    <dgm:pt modelId="{8E416C04-605D-46BC-8B35-B49BFCDFE51A}" type="pres">
      <dgm:prSet presAssocID="{BF5BE7CB-9404-49F1-9904-1226EBA52051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7A162C8-B064-415D-AEBB-ED5EB052D872}" type="presOf" srcId="{BF5BE7CB-9404-49F1-9904-1226EBA52051}" destId="{4D15BA4C-D027-4A10-BEFD-54D40A2E4809}" srcOrd="0" destOrd="0" presId="urn:microsoft.com/office/officeart/2005/8/layout/target3"/>
    <dgm:cxn modelId="{E6F99DF1-6061-4B6A-80F4-6DE13A80FD45}" srcId="{24F7D102-D81D-4C93-8827-6D45F15C1F37}" destId="{BF5BE7CB-9404-49F1-9904-1226EBA52051}" srcOrd="0" destOrd="0" parTransId="{AA468D8C-08DC-428A-9B36-908C1D121994}" sibTransId="{7B8BFF1A-2C79-4C74-A7A1-2453ACC70DA0}"/>
    <dgm:cxn modelId="{88A0BC1B-BABC-4E9B-9561-CFF946DC899A}" type="presOf" srcId="{BF5BE7CB-9404-49F1-9904-1226EBA52051}" destId="{8E416C04-605D-46BC-8B35-B49BFCDFE51A}" srcOrd="1" destOrd="0" presId="urn:microsoft.com/office/officeart/2005/8/layout/target3"/>
    <dgm:cxn modelId="{C801875F-C5D9-434F-B328-E73F391D65DD}" type="presOf" srcId="{24F7D102-D81D-4C93-8827-6D45F15C1F37}" destId="{FE3F6075-C49F-4B79-AF3B-2606B702CEC0}" srcOrd="0" destOrd="0" presId="urn:microsoft.com/office/officeart/2005/8/layout/target3"/>
    <dgm:cxn modelId="{6B62017B-642A-4E52-8AFF-BDD8047D519D}" type="presParOf" srcId="{FE3F6075-C49F-4B79-AF3B-2606B702CEC0}" destId="{A24F2040-AB1F-4F39-B426-EF746864B681}" srcOrd="0" destOrd="0" presId="urn:microsoft.com/office/officeart/2005/8/layout/target3"/>
    <dgm:cxn modelId="{90AA80D7-75F6-4465-B3FD-FCF488A0D32F}" type="presParOf" srcId="{FE3F6075-C49F-4B79-AF3B-2606B702CEC0}" destId="{BB1A5941-2205-4A4C-93A1-B9E59A72314E}" srcOrd="1" destOrd="0" presId="urn:microsoft.com/office/officeart/2005/8/layout/target3"/>
    <dgm:cxn modelId="{1502254B-6D6E-4FB8-9645-C88A8143E776}" type="presParOf" srcId="{FE3F6075-C49F-4B79-AF3B-2606B702CEC0}" destId="{4D15BA4C-D027-4A10-BEFD-54D40A2E4809}" srcOrd="2" destOrd="0" presId="urn:microsoft.com/office/officeart/2005/8/layout/target3"/>
    <dgm:cxn modelId="{5C4066E3-DE3F-40D8-B26A-F0434ADD211E}" type="presParOf" srcId="{FE3F6075-C49F-4B79-AF3B-2606B702CEC0}" destId="{8E416C04-605D-46BC-8B35-B49BFCDFE51A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E36E7EC-306A-4A8E-8288-43E399A2C25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823D0A4-908B-417B-9A53-6A3CCF1F71C3}">
      <dgm:prSet phldrT="[Testo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it-IT" sz="1100" dirty="0">
              <a:solidFill>
                <a:schemeClr val="accent4">
                  <a:lumMod val="75000"/>
                </a:schemeClr>
              </a:solidFill>
            </a:rPr>
            <a:t>Accogliente</a:t>
          </a:r>
        </a:p>
      </dgm:t>
    </dgm:pt>
    <dgm:pt modelId="{FE8E9506-B39D-45A2-8A67-D16BA6651CAC}" type="parTrans" cxnId="{3B1D7372-2152-4DFC-B25C-A12967233E71}">
      <dgm:prSet/>
      <dgm:spPr/>
      <dgm:t>
        <a:bodyPr/>
        <a:lstStyle/>
        <a:p>
          <a:endParaRPr lang="it-IT"/>
        </a:p>
      </dgm:t>
    </dgm:pt>
    <dgm:pt modelId="{9940DBFA-891F-433D-B0C4-4947417025E3}" type="sibTrans" cxnId="{3B1D7372-2152-4DFC-B25C-A12967233E71}">
      <dgm:prSet/>
      <dgm:spPr/>
      <dgm:t>
        <a:bodyPr/>
        <a:lstStyle/>
        <a:p>
          <a:endParaRPr lang="it-IT"/>
        </a:p>
      </dgm:t>
    </dgm:pt>
    <dgm:pt modelId="{504982B7-1B48-4D12-8653-6D97C7952947}">
      <dgm:prSet phldrT="[Testo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it-IT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Attenta a prestare </a:t>
          </a:r>
          <a:r>
            <a:rPr lang="it-IT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Assistenza materiale</a:t>
          </a:r>
          <a:r>
            <a:rPr lang="it-IT" dirty="0"/>
            <a:t> </a:t>
          </a:r>
        </a:p>
      </dgm:t>
    </dgm:pt>
    <dgm:pt modelId="{B08745E2-121C-42AA-9EC0-D7C69E2685E4}" type="parTrans" cxnId="{587DD5BB-7D7E-4767-AF59-FD1E584E3669}">
      <dgm:prSet/>
      <dgm:spPr/>
      <dgm:t>
        <a:bodyPr/>
        <a:lstStyle/>
        <a:p>
          <a:endParaRPr lang="it-IT"/>
        </a:p>
      </dgm:t>
    </dgm:pt>
    <dgm:pt modelId="{D8881FB5-A9C1-4253-A234-4A0096F057D5}" type="sibTrans" cxnId="{587DD5BB-7D7E-4767-AF59-FD1E584E3669}">
      <dgm:prSet/>
      <dgm:spPr/>
      <dgm:t>
        <a:bodyPr/>
        <a:lstStyle/>
        <a:p>
          <a:endParaRPr lang="it-IT"/>
        </a:p>
      </dgm:t>
    </dgm:pt>
    <dgm:pt modelId="{9D28CB94-1E9C-4923-A925-25604047EEC4}">
      <dgm:prSet custT="1"/>
      <dgm:spPr>
        <a:solidFill>
          <a:srgbClr val="FF99CC"/>
        </a:solidFill>
      </dgm:spPr>
      <dgm:t>
        <a:bodyPr/>
        <a:lstStyle/>
        <a:p>
          <a:r>
            <a:rPr lang="it-IT" sz="1200" dirty="0">
              <a:solidFill>
                <a:srgbClr val="907C90"/>
              </a:solidFill>
            </a:rPr>
            <a:t>Aggregante</a:t>
          </a:r>
        </a:p>
      </dgm:t>
    </dgm:pt>
    <dgm:pt modelId="{DB6B68DA-D9BA-4505-B52C-B76B650FB46E}" type="parTrans" cxnId="{5D1399DD-C43B-4164-A195-5E0EB109871A}">
      <dgm:prSet/>
      <dgm:spPr/>
      <dgm:t>
        <a:bodyPr/>
        <a:lstStyle/>
        <a:p>
          <a:endParaRPr lang="it-IT"/>
        </a:p>
      </dgm:t>
    </dgm:pt>
    <dgm:pt modelId="{64493778-6A35-47EF-BABC-4C26F0315494}" type="sibTrans" cxnId="{5D1399DD-C43B-4164-A195-5E0EB109871A}">
      <dgm:prSet/>
      <dgm:spPr/>
      <dgm:t>
        <a:bodyPr/>
        <a:lstStyle/>
        <a:p>
          <a:endParaRPr lang="it-IT"/>
        </a:p>
      </dgm:t>
    </dgm:pt>
    <dgm:pt modelId="{D2D1EAD3-F53F-44B7-A3AE-0D5DDDD4CF1D}">
      <dgm:prSet custT="1"/>
      <dgm:spPr>
        <a:solidFill>
          <a:srgbClr val="33CC33"/>
        </a:solidFill>
      </dgm:spPr>
      <dgm:t>
        <a:bodyPr/>
        <a:lstStyle/>
        <a:p>
          <a:r>
            <a:rPr lang="it-IT" sz="1200" dirty="0">
              <a:solidFill>
                <a:schemeClr val="accent4">
                  <a:lumMod val="50000"/>
                </a:schemeClr>
              </a:solidFill>
            </a:rPr>
            <a:t>Coinvolgente</a:t>
          </a:r>
        </a:p>
      </dgm:t>
    </dgm:pt>
    <dgm:pt modelId="{52FE3998-501B-47AC-9AAD-DB058E6DC4C7}" type="parTrans" cxnId="{3734E867-F96E-4E9E-9217-8AC22215CFD9}">
      <dgm:prSet/>
      <dgm:spPr/>
      <dgm:t>
        <a:bodyPr/>
        <a:lstStyle/>
        <a:p>
          <a:endParaRPr lang="it-IT"/>
        </a:p>
      </dgm:t>
    </dgm:pt>
    <dgm:pt modelId="{BCC5CEE1-D4AB-4579-94EA-BB5259D5669E}" type="sibTrans" cxnId="{3734E867-F96E-4E9E-9217-8AC22215CFD9}">
      <dgm:prSet/>
      <dgm:spPr/>
      <dgm:t>
        <a:bodyPr/>
        <a:lstStyle/>
        <a:p>
          <a:endParaRPr lang="it-IT"/>
        </a:p>
      </dgm:t>
    </dgm:pt>
    <dgm:pt modelId="{01B9F9C9-0F45-442A-B60D-A25662D85F67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it-IT" sz="1400">
              <a:solidFill>
                <a:schemeClr val="bg2">
                  <a:lumMod val="10000"/>
                </a:schemeClr>
              </a:solidFill>
            </a:rPr>
            <a:t>di Aiuto</a:t>
          </a:r>
        </a:p>
      </dgm:t>
    </dgm:pt>
    <dgm:pt modelId="{C88A1B58-41E9-49D8-A963-F59C957F3BEC}" type="parTrans" cxnId="{DC41BF64-98E8-4210-BD9F-F7858E5744B1}">
      <dgm:prSet/>
      <dgm:spPr/>
      <dgm:t>
        <a:bodyPr/>
        <a:lstStyle/>
        <a:p>
          <a:endParaRPr lang="it-IT"/>
        </a:p>
      </dgm:t>
    </dgm:pt>
    <dgm:pt modelId="{80517D12-A6DA-4860-99CB-CB0C0DFCF053}" type="sibTrans" cxnId="{DC41BF64-98E8-4210-BD9F-F7858E5744B1}">
      <dgm:prSet/>
      <dgm:spPr/>
      <dgm:t>
        <a:bodyPr/>
        <a:lstStyle/>
        <a:p>
          <a:endParaRPr lang="it-IT"/>
        </a:p>
      </dgm:t>
    </dgm:pt>
    <dgm:pt modelId="{EA2762BE-561D-4158-A7F0-B694A94E8678}">
      <dgm:prSet custT="1"/>
      <dgm:spPr>
        <a:solidFill>
          <a:srgbClr val="FFFF00"/>
        </a:solidFill>
      </dgm:spPr>
      <dgm:t>
        <a:bodyPr/>
        <a:lstStyle/>
        <a:p>
          <a:r>
            <a:rPr lang="it-IT" sz="1050" b="1" dirty="0">
              <a:solidFill>
                <a:srgbClr val="FFC000"/>
              </a:solidFill>
            </a:rPr>
            <a:t>Ambiente sano per i giovani</a:t>
          </a:r>
        </a:p>
      </dgm:t>
    </dgm:pt>
    <dgm:pt modelId="{961F2E55-152E-41CF-81AE-07279904DEE2}" type="parTrans" cxnId="{0FC15B7E-FF37-46D2-A96A-7C119F67A7F6}">
      <dgm:prSet/>
      <dgm:spPr/>
      <dgm:t>
        <a:bodyPr/>
        <a:lstStyle/>
        <a:p>
          <a:endParaRPr lang="it-IT"/>
        </a:p>
      </dgm:t>
    </dgm:pt>
    <dgm:pt modelId="{CC66C193-FCB6-4CD6-B815-698164FC6868}" type="sibTrans" cxnId="{0FC15B7E-FF37-46D2-A96A-7C119F67A7F6}">
      <dgm:prSet/>
      <dgm:spPr/>
      <dgm:t>
        <a:bodyPr/>
        <a:lstStyle/>
        <a:p>
          <a:endParaRPr lang="it-IT"/>
        </a:p>
      </dgm:t>
    </dgm:pt>
    <dgm:pt modelId="{0E48CEAF-5CFA-4693-82F6-9640F31F72F5}">
      <dgm:prSet custT="1"/>
      <dgm:spPr/>
      <dgm:t>
        <a:bodyPr/>
        <a:lstStyle/>
        <a:p>
          <a:r>
            <a:rPr lang="it-IT" sz="11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n-lt"/>
              <a:ea typeface="+mn-ea"/>
              <a:cs typeface="+mn-cs"/>
            </a:rPr>
            <a:t>Attenta verso tutte le fasce d’età</a:t>
          </a:r>
          <a:endParaRPr lang="it-IT" sz="11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9B7B7088-9F03-41F2-A283-7E167930EC22}" type="parTrans" cxnId="{6DDB4454-727F-467B-AB3F-E26F47A8CE08}">
      <dgm:prSet/>
      <dgm:spPr/>
      <dgm:t>
        <a:bodyPr/>
        <a:lstStyle/>
        <a:p>
          <a:endParaRPr lang="it-IT"/>
        </a:p>
      </dgm:t>
    </dgm:pt>
    <dgm:pt modelId="{3C649F95-1969-421E-AAC7-16385F741CD2}" type="sibTrans" cxnId="{6DDB4454-727F-467B-AB3F-E26F47A8CE08}">
      <dgm:prSet/>
      <dgm:spPr/>
      <dgm:t>
        <a:bodyPr/>
        <a:lstStyle/>
        <a:p>
          <a:endParaRPr lang="it-IT"/>
        </a:p>
      </dgm:t>
    </dgm:pt>
    <dgm:pt modelId="{9F899665-460C-4A5E-B71E-4A542EC8C181}">
      <dgm:prSet/>
      <dgm:spPr>
        <a:solidFill>
          <a:srgbClr val="D0F5FE"/>
        </a:solidFill>
        <a:ln>
          <a:solidFill>
            <a:srgbClr val="00B0F0"/>
          </a:solidFill>
        </a:ln>
      </dgm:spPr>
      <dgm:t>
        <a:bodyPr/>
        <a:lstStyle/>
        <a:p>
          <a:r>
            <a:rPr lang="it-IT">
              <a:solidFill>
                <a:srgbClr val="0070C0"/>
              </a:solidFill>
            </a:rPr>
            <a:t>Aperta al territorio</a:t>
          </a:r>
        </a:p>
      </dgm:t>
    </dgm:pt>
    <dgm:pt modelId="{9861B697-3E60-4255-AB07-C74D144ADDC6}" type="parTrans" cxnId="{B8056383-B8F4-453B-85A0-54F5615DA473}">
      <dgm:prSet/>
      <dgm:spPr/>
      <dgm:t>
        <a:bodyPr/>
        <a:lstStyle/>
        <a:p>
          <a:endParaRPr lang="it-IT"/>
        </a:p>
      </dgm:t>
    </dgm:pt>
    <dgm:pt modelId="{54240293-4ECD-4B47-BD8B-2F2BD3166E21}" type="sibTrans" cxnId="{B8056383-B8F4-453B-85A0-54F5615DA473}">
      <dgm:prSet/>
      <dgm:spPr/>
      <dgm:t>
        <a:bodyPr/>
        <a:lstStyle/>
        <a:p>
          <a:endParaRPr lang="it-IT"/>
        </a:p>
      </dgm:t>
    </dgm:pt>
    <dgm:pt modelId="{318315AD-8676-47C6-9E88-A48DD704BBF2}">
      <dgm:prSet/>
      <dgm:spPr>
        <a:solidFill>
          <a:srgbClr val="00B0F0"/>
        </a:solidFill>
      </dgm:spPr>
      <dgm:t>
        <a:bodyPr/>
        <a:lstStyle/>
        <a:p>
          <a:r>
            <a:rPr lang="it-IT" dirty="0" smtClean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Attenta a prestare Assistenza </a:t>
          </a:r>
          <a:r>
            <a:rPr lang="it-IT" dirty="0" smtClean="0">
              <a:solidFill>
                <a:srgbClr val="002060"/>
              </a:solidFill>
            </a:rPr>
            <a:t> </a:t>
          </a:r>
          <a:r>
            <a:rPr lang="it-IT" dirty="0">
              <a:solidFill>
                <a:srgbClr val="002060"/>
              </a:solidFill>
            </a:rPr>
            <a:t>spirituale</a:t>
          </a:r>
        </a:p>
      </dgm:t>
    </dgm:pt>
    <dgm:pt modelId="{43B823AC-24E1-4C54-9A00-7792ED788E94}" type="parTrans" cxnId="{B324150C-20A0-4590-AEC2-71DCC774AFB0}">
      <dgm:prSet/>
      <dgm:spPr/>
      <dgm:t>
        <a:bodyPr/>
        <a:lstStyle/>
        <a:p>
          <a:endParaRPr lang="it-IT"/>
        </a:p>
      </dgm:t>
    </dgm:pt>
    <dgm:pt modelId="{8A9F257F-B671-4014-90A6-9D7B3D0A0AAD}" type="sibTrans" cxnId="{B324150C-20A0-4590-AEC2-71DCC774AFB0}">
      <dgm:prSet/>
      <dgm:spPr/>
      <dgm:t>
        <a:bodyPr/>
        <a:lstStyle/>
        <a:p>
          <a:endParaRPr lang="it-IT"/>
        </a:p>
      </dgm:t>
    </dgm:pt>
    <dgm:pt modelId="{1FCDD28B-9D31-4194-A169-8E5E156687FA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it-IT" sz="1000">
              <a:solidFill>
                <a:schemeClr val="tx1">
                  <a:lumMod val="75000"/>
                  <a:lumOff val="25000"/>
                </a:schemeClr>
              </a:solidFill>
            </a:rPr>
            <a:t>Formativa</a:t>
          </a:r>
        </a:p>
      </dgm:t>
    </dgm:pt>
    <dgm:pt modelId="{49C1B884-63B3-4248-BE63-333F84040D0A}" type="parTrans" cxnId="{80C36C91-DE8B-4B2B-928E-612104B60CD2}">
      <dgm:prSet/>
      <dgm:spPr/>
      <dgm:t>
        <a:bodyPr/>
        <a:lstStyle/>
        <a:p>
          <a:endParaRPr lang="it-IT"/>
        </a:p>
      </dgm:t>
    </dgm:pt>
    <dgm:pt modelId="{3F6121A2-BD15-46EE-BE85-20CF14A58032}" type="sibTrans" cxnId="{80C36C91-DE8B-4B2B-928E-612104B60CD2}">
      <dgm:prSet/>
      <dgm:spPr/>
      <dgm:t>
        <a:bodyPr/>
        <a:lstStyle/>
        <a:p>
          <a:endParaRPr lang="it-IT"/>
        </a:p>
      </dgm:t>
    </dgm:pt>
    <dgm:pt modelId="{655F1755-DFE0-4BD3-B1FC-A17BF6BB6E87}">
      <dgm:prSet custT="1"/>
      <dgm:spPr>
        <a:solidFill>
          <a:srgbClr val="FFCC00"/>
        </a:solidFill>
      </dgm:spPr>
      <dgm:t>
        <a:bodyPr/>
        <a:lstStyle/>
        <a:p>
          <a:r>
            <a:rPr lang="it-IT" sz="1050" dirty="0" smtClean="0">
              <a:solidFill>
                <a:schemeClr val="accent3">
                  <a:lumMod val="50000"/>
                </a:schemeClr>
              </a:solidFill>
            </a:rPr>
            <a:t>Attenta a Pubblicizzare </a:t>
          </a:r>
          <a:r>
            <a:rPr lang="it-IT" sz="1050" dirty="0">
              <a:solidFill>
                <a:schemeClr val="accent3">
                  <a:lumMod val="50000"/>
                </a:schemeClr>
              </a:solidFill>
            </a:rPr>
            <a:t>maggiormente</a:t>
          </a:r>
          <a:r>
            <a:rPr lang="it-IT" sz="1050" baseline="0" dirty="0">
              <a:solidFill>
                <a:schemeClr val="accent3">
                  <a:lumMod val="50000"/>
                </a:schemeClr>
              </a:solidFill>
            </a:rPr>
            <a:t> </a:t>
          </a:r>
          <a:r>
            <a:rPr lang="it-IT" sz="1050" dirty="0">
              <a:solidFill>
                <a:schemeClr val="accent3">
                  <a:lumMod val="50000"/>
                </a:schemeClr>
              </a:solidFill>
            </a:rPr>
            <a:t>le attività svolte</a:t>
          </a:r>
        </a:p>
      </dgm:t>
    </dgm:pt>
    <dgm:pt modelId="{7FE9D192-9E64-4D14-AFC5-DBC5102D9420}" type="parTrans" cxnId="{4612E90B-5F03-4C1E-8C46-EFD11A1BC077}">
      <dgm:prSet/>
      <dgm:spPr/>
      <dgm:t>
        <a:bodyPr/>
        <a:lstStyle/>
        <a:p>
          <a:endParaRPr lang="it-IT"/>
        </a:p>
      </dgm:t>
    </dgm:pt>
    <dgm:pt modelId="{5E5DEF7A-EC59-460E-BF8B-46365F12BFEE}" type="sibTrans" cxnId="{4612E90B-5F03-4C1E-8C46-EFD11A1BC077}">
      <dgm:prSet/>
      <dgm:spPr/>
      <dgm:t>
        <a:bodyPr/>
        <a:lstStyle/>
        <a:p>
          <a:endParaRPr lang="it-IT"/>
        </a:p>
      </dgm:t>
    </dgm:pt>
    <dgm:pt modelId="{BEC4B1A6-5648-4D85-BBCD-18A0B99F76E7}">
      <dgm:prSet custT="1"/>
      <dgm:spPr/>
      <dgm:t>
        <a:bodyPr/>
        <a:lstStyle/>
        <a:p>
          <a:r>
            <a:rPr lang="it-IT" sz="1100" dirty="0"/>
            <a:t>Ricreativa</a:t>
          </a:r>
        </a:p>
      </dgm:t>
    </dgm:pt>
    <dgm:pt modelId="{84FB4FD0-78D3-41F2-B19F-638FD35579F9}" type="parTrans" cxnId="{EAA99E1C-2A27-4344-BDEC-2A5B51404326}">
      <dgm:prSet/>
      <dgm:spPr/>
      <dgm:t>
        <a:bodyPr/>
        <a:lstStyle/>
        <a:p>
          <a:endParaRPr lang="it-IT"/>
        </a:p>
      </dgm:t>
    </dgm:pt>
    <dgm:pt modelId="{8BD94B49-49D5-4055-B68E-EE462D7EE3F4}" type="sibTrans" cxnId="{EAA99E1C-2A27-4344-BDEC-2A5B51404326}">
      <dgm:prSet/>
      <dgm:spPr/>
      <dgm:t>
        <a:bodyPr/>
        <a:lstStyle/>
        <a:p>
          <a:endParaRPr lang="it-IT"/>
        </a:p>
      </dgm:t>
    </dgm:pt>
    <dgm:pt modelId="{4EFCDEE9-296D-4359-BF51-C9BDB45044F7}" type="pres">
      <dgm:prSet presAssocID="{FE36E7EC-306A-4A8E-8288-43E399A2C25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D5C6AD8B-722C-4F72-AD26-C5E3368AA283}" type="pres">
      <dgm:prSet presAssocID="{3823D0A4-908B-417B-9A53-6A3CCF1F71C3}" presName="node" presStyleLbl="node1" presStyleIdx="0" presStyleCnt="12" custScaleX="235450" custScaleY="14052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DAD10EC-87A9-4C99-A517-5AD49FECFCE4}" type="pres">
      <dgm:prSet presAssocID="{9940DBFA-891F-433D-B0C4-4947417025E3}" presName="sibTrans" presStyleLbl="sibTrans2D1" presStyleIdx="0" presStyleCnt="12"/>
      <dgm:spPr/>
      <dgm:t>
        <a:bodyPr/>
        <a:lstStyle/>
        <a:p>
          <a:endParaRPr lang="it-IT"/>
        </a:p>
      </dgm:t>
    </dgm:pt>
    <dgm:pt modelId="{644DABE4-49A3-490D-B55D-CE726951938C}" type="pres">
      <dgm:prSet presAssocID="{9940DBFA-891F-433D-B0C4-4947417025E3}" presName="connectorText" presStyleLbl="sibTrans2D1" presStyleIdx="0" presStyleCnt="12"/>
      <dgm:spPr/>
      <dgm:t>
        <a:bodyPr/>
        <a:lstStyle/>
        <a:p>
          <a:endParaRPr lang="it-IT"/>
        </a:p>
      </dgm:t>
    </dgm:pt>
    <dgm:pt modelId="{41A9475D-AD9F-442A-B8B2-44ECA1CC3E28}" type="pres">
      <dgm:prSet presAssocID="{EA2762BE-561D-4158-A7F0-B694A94E8678}" presName="node" presStyleLbl="node1" presStyleIdx="1" presStyleCnt="12" custScaleX="217731" custScaleY="131152" custRadScaleRad="145378" custRadScaleInc="11799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202485B-CDFE-471C-8318-F7950626D71C}" type="pres">
      <dgm:prSet presAssocID="{CC66C193-FCB6-4CD6-B815-698164FC6868}" presName="sibTrans" presStyleLbl="sibTrans2D1" presStyleIdx="1" presStyleCnt="12"/>
      <dgm:spPr/>
      <dgm:t>
        <a:bodyPr/>
        <a:lstStyle/>
        <a:p>
          <a:endParaRPr lang="it-IT"/>
        </a:p>
      </dgm:t>
    </dgm:pt>
    <dgm:pt modelId="{BA66ABC7-0DCB-4580-950D-63BC2433B419}" type="pres">
      <dgm:prSet presAssocID="{CC66C193-FCB6-4CD6-B815-698164FC6868}" presName="connectorText" presStyleLbl="sibTrans2D1" presStyleIdx="1" presStyleCnt="12"/>
      <dgm:spPr/>
      <dgm:t>
        <a:bodyPr/>
        <a:lstStyle/>
        <a:p>
          <a:endParaRPr lang="it-IT"/>
        </a:p>
      </dgm:t>
    </dgm:pt>
    <dgm:pt modelId="{45AA62A7-36C5-4959-BAF4-0A365D2188D9}" type="pres">
      <dgm:prSet presAssocID="{01B9F9C9-0F45-442A-B60D-A25662D85F67}" presName="node" presStyleLbl="node1" presStyleIdx="2" presStyleCnt="12" custScaleX="172917" custScaleY="131378" custRadScaleRad="194735" custRadScaleInc="5961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CBF528E-7288-4577-A147-C502AF110BF2}" type="pres">
      <dgm:prSet presAssocID="{80517D12-A6DA-4860-99CB-CB0C0DFCF053}" presName="sibTrans" presStyleLbl="sibTrans2D1" presStyleIdx="2" presStyleCnt="12"/>
      <dgm:spPr/>
      <dgm:t>
        <a:bodyPr/>
        <a:lstStyle/>
        <a:p>
          <a:endParaRPr lang="it-IT"/>
        </a:p>
      </dgm:t>
    </dgm:pt>
    <dgm:pt modelId="{6B2089EA-113E-45F1-B447-E6B2C55D8C86}" type="pres">
      <dgm:prSet presAssocID="{80517D12-A6DA-4860-99CB-CB0C0DFCF053}" presName="connectorText" presStyleLbl="sibTrans2D1" presStyleIdx="2" presStyleCnt="12"/>
      <dgm:spPr/>
      <dgm:t>
        <a:bodyPr/>
        <a:lstStyle/>
        <a:p>
          <a:endParaRPr lang="it-IT"/>
        </a:p>
      </dgm:t>
    </dgm:pt>
    <dgm:pt modelId="{257F3669-39D2-470A-AF1A-502052A86F0A}" type="pres">
      <dgm:prSet presAssocID="{D2D1EAD3-F53F-44B7-A3AE-0D5DDDD4CF1D}" presName="node" presStyleLbl="node1" presStyleIdx="3" presStyleCnt="12" custScaleX="254279" custScaleY="172826" custRadScaleRad="173831" custRadScaleInc="866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6A6E136-4E99-4148-8160-9D864C383B0B}" type="pres">
      <dgm:prSet presAssocID="{BCC5CEE1-D4AB-4579-94EA-BB5259D5669E}" presName="sibTrans" presStyleLbl="sibTrans2D1" presStyleIdx="3" presStyleCnt="12"/>
      <dgm:spPr/>
      <dgm:t>
        <a:bodyPr/>
        <a:lstStyle/>
        <a:p>
          <a:endParaRPr lang="it-IT"/>
        </a:p>
      </dgm:t>
    </dgm:pt>
    <dgm:pt modelId="{7D2267D7-B591-47F1-B63C-4C29900811D2}" type="pres">
      <dgm:prSet presAssocID="{BCC5CEE1-D4AB-4579-94EA-BB5259D5669E}" presName="connectorText" presStyleLbl="sibTrans2D1" presStyleIdx="3" presStyleCnt="12"/>
      <dgm:spPr/>
      <dgm:t>
        <a:bodyPr/>
        <a:lstStyle/>
        <a:p>
          <a:endParaRPr lang="it-IT"/>
        </a:p>
      </dgm:t>
    </dgm:pt>
    <dgm:pt modelId="{99638823-FE0E-44B8-B0DE-753645586D1B}" type="pres">
      <dgm:prSet presAssocID="{9D28CB94-1E9C-4923-A925-25604047EEC4}" presName="node" presStyleLbl="node1" presStyleIdx="4" presStyleCnt="12" custScaleX="305605" custScaleY="137273" custRadScaleRad="187431" custRadScaleInc="-5335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5FFA9B7-D81E-457C-9232-DCAE4A14079C}" type="pres">
      <dgm:prSet presAssocID="{64493778-6A35-47EF-BABC-4C26F0315494}" presName="sibTrans" presStyleLbl="sibTrans2D1" presStyleIdx="4" presStyleCnt="12"/>
      <dgm:spPr/>
      <dgm:t>
        <a:bodyPr/>
        <a:lstStyle/>
        <a:p>
          <a:endParaRPr lang="it-IT"/>
        </a:p>
      </dgm:t>
    </dgm:pt>
    <dgm:pt modelId="{A5BA31EB-51FC-455F-8D9C-C608C5694C25}" type="pres">
      <dgm:prSet presAssocID="{64493778-6A35-47EF-BABC-4C26F0315494}" presName="connectorText" presStyleLbl="sibTrans2D1" presStyleIdx="4" presStyleCnt="12"/>
      <dgm:spPr/>
      <dgm:t>
        <a:bodyPr/>
        <a:lstStyle/>
        <a:p>
          <a:endParaRPr lang="it-IT"/>
        </a:p>
      </dgm:t>
    </dgm:pt>
    <dgm:pt modelId="{179F656B-10F1-47BA-B5EE-FDC7AC1614CA}" type="pres">
      <dgm:prSet presAssocID="{0E48CEAF-5CFA-4693-82F6-9640F31F72F5}" presName="node" presStyleLbl="node1" presStyleIdx="5" presStyleCnt="12" custScaleX="168957" custScaleY="147471" custRadScaleRad="142451" custRadScaleInc="-4169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3FCC8C8-B93C-459A-8CA9-90355D5AD7A2}" type="pres">
      <dgm:prSet presAssocID="{3C649F95-1969-421E-AAC7-16385F741CD2}" presName="sibTrans" presStyleLbl="sibTrans2D1" presStyleIdx="5" presStyleCnt="12"/>
      <dgm:spPr/>
      <dgm:t>
        <a:bodyPr/>
        <a:lstStyle/>
        <a:p>
          <a:endParaRPr lang="it-IT"/>
        </a:p>
      </dgm:t>
    </dgm:pt>
    <dgm:pt modelId="{27DAD0C8-8CFB-4124-9532-E1514D429978}" type="pres">
      <dgm:prSet presAssocID="{3C649F95-1969-421E-AAC7-16385F741CD2}" presName="connectorText" presStyleLbl="sibTrans2D1" presStyleIdx="5" presStyleCnt="12"/>
      <dgm:spPr/>
      <dgm:t>
        <a:bodyPr/>
        <a:lstStyle/>
        <a:p>
          <a:endParaRPr lang="it-IT"/>
        </a:p>
      </dgm:t>
    </dgm:pt>
    <dgm:pt modelId="{B3568B54-B363-448E-9AC9-326591EF387F}" type="pres">
      <dgm:prSet presAssocID="{504982B7-1B48-4D12-8653-6D97C7952947}" presName="node" presStyleLbl="node1" presStyleIdx="6" presStyleCnt="12" custScaleX="175396" custScaleY="149968" custRadScaleRad="88557" custRadScaleInc="-2934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551E992-76EB-4A45-AE67-3BFFFA1E7A5F}" type="pres">
      <dgm:prSet presAssocID="{D8881FB5-A9C1-4253-A234-4A0096F057D5}" presName="sibTrans" presStyleLbl="sibTrans2D1" presStyleIdx="6" presStyleCnt="12"/>
      <dgm:spPr/>
      <dgm:t>
        <a:bodyPr/>
        <a:lstStyle/>
        <a:p>
          <a:endParaRPr lang="it-IT"/>
        </a:p>
      </dgm:t>
    </dgm:pt>
    <dgm:pt modelId="{D8E0C1E0-0834-46EF-B009-863D5676EABB}" type="pres">
      <dgm:prSet presAssocID="{D8881FB5-A9C1-4253-A234-4A0096F057D5}" presName="connectorText" presStyleLbl="sibTrans2D1" presStyleIdx="6" presStyleCnt="12"/>
      <dgm:spPr/>
      <dgm:t>
        <a:bodyPr/>
        <a:lstStyle/>
        <a:p>
          <a:endParaRPr lang="it-IT"/>
        </a:p>
      </dgm:t>
    </dgm:pt>
    <dgm:pt modelId="{60EDE504-D3AF-4CF4-B0E1-7C020D8F0154}" type="pres">
      <dgm:prSet presAssocID="{318315AD-8676-47C6-9E88-A48DD704BBF2}" presName="node" presStyleLbl="node1" presStyleIdx="7" presStyleCnt="12" custScaleX="177458" custScaleY="150757" custRadScaleRad="130624" custRadScaleInc="8299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E9BB60E-993E-46D8-9036-657F27A4A772}" type="pres">
      <dgm:prSet presAssocID="{8A9F257F-B671-4014-90A6-9D7B3D0A0AAD}" presName="sibTrans" presStyleLbl="sibTrans2D1" presStyleIdx="7" presStyleCnt="12" custLinFactNeighborX="-39884" custLinFactNeighborY="15696"/>
      <dgm:spPr/>
      <dgm:t>
        <a:bodyPr/>
        <a:lstStyle/>
        <a:p>
          <a:endParaRPr lang="it-IT"/>
        </a:p>
      </dgm:t>
    </dgm:pt>
    <dgm:pt modelId="{1D86E306-F51A-421C-A77A-7C70B8F8F6F5}" type="pres">
      <dgm:prSet presAssocID="{8A9F257F-B671-4014-90A6-9D7B3D0A0AAD}" presName="connectorText" presStyleLbl="sibTrans2D1" presStyleIdx="7" presStyleCnt="12"/>
      <dgm:spPr/>
      <dgm:t>
        <a:bodyPr/>
        <a:lstStyle/>
        <a:p>
          <a:endParaRPr lang="it-IT"/>
        </a:p>
      </dgm:t>
    </dgm:pt>
    <dgm:pt modelId="{7F89D771-4B96-4A62-968A-8743D63B6044}" type="pres">
      <dgm:prSet presAssocID="{9F899665-460C-4A5E-B71E-4A542EC8C181}" presName="node" presStyleLbl="node1" presStyleIdx="8" presStyleCnt="12" custScaleX="165145" custScaleY="147691" custRadScaleRad="197548" custRadScaleInc="3464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59427F3-808B-47E9-9A6A-0368B891B020}" type="pres">
      <dgm:prSet presAssocID="{54240293-4ECD-4B47-BD8B-2F2BD3166E21}" presName="sibTrans" presStyleLbl="sibTrans2D1" presStyleIdx="8" presStyleCnt="12"/>
      <dgm:spPr/>
      <dgm:t>
        <a:bodyPr/>
        <a:lstStyle/>
        <a:p>
          <a:endParaRPr lang="it-IT"/>
        </a:p>
      </dgm:t>
    </dgm:pt>
    <dgm:pt modelId="{64418E6B-6117-40CC-B2DF-C811F5BC12C9}" type="pres">
      <dgm:prSet presAssocID="{54240293-4ECD-4B47-BD8B-2F2BD3166E21}" presName="connectorText" presStyleLbl="sibTrans2D1" presStyleIdx="8" presStyleCnt="12"/>
      <dgm:spPr/>
      <dgm:t>
        <a:bodyPr/>
        <a:lstStyle/>
        <a:p>
          <a:endParaRPr lang="it-IT"/>
        </a:p>
      </dgm:t>
    </dgm:pt>
    <dgm:pt modelId="{79C3B9C8-CC22-43E7-984D-7112F9081517}" type="pres">
      <dgm:prSet presAssocID="{1FCDD28B-9D31-4194-A169-8E5E156687FA}" presName="node" presStyleLbl="node1" presStyleIdx="9" presStyleCnt="12" custScaleX="259835" custRadScaleRad="182596" custRadScaleInc="-7437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D8503BB-E9F5-4062-881C-0B03430BF9E4}" type="pres">
      <dgm:prSet presAssocID="{3F6121A2-BD15-46EE-BE85-20CF14A58032}" presName="sibTrans" presStyleLbl="sibTrans2D1" presStyleIdx="9" presStyleCnt="12"/>
      <dgm:spPr/>
      <dgm:t>
        <a:bodyPr/>
        <a:lstStyle/>
        <a:p>
          <a:endParaRPr lang="it-IT"/>
        </a:p>
      </dgm:t>
    </dgm:pt>
    <dgm:pt modelId="{ADE96C92-C9C8-4AE9-883A-132DB61220DA}" type="pres">
      <dgm:prSet presAssocID="{3F6121A2-BD15-46EE-BE85-20CF14A58032}" presName="connectorText" presStyleLbl="sibTrans2D1" presStyleIdx="9" presStyleCnt="12"/>
      <dgm:spPr/>
      <dgm:t>
        <a:bodyPr/>
        <a:lstStyle/>
        <a:p>
          <a:endParaRPr lang="it-IT"/>
        </a:p>
      </dgm:t>
    </dgm:pt>
    <dgm:pt modelId="{556F30DB-5276-4F13-BAEE-7A1A98C9D3F0}" type="pres">
      <dgm:prSet presAssocID="{655F1755-DFE0-4BD3-B1FC-A17BF6BB6E87}" presName="node" presStyleLbl="node1" presStyleIdx="10" presStyleCnt="12" custScaleX="319454" custScaleY="219240" custRadScaleRad="182064" custRadScaleInc="-12615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80DC8BA-D462-4D9F-BE1F-5BF6F5800FE5}" type="pres">
      <dgm:prSet presAssocID="{5E5DEF7A-EC59-460E-BF8B-46365F12BFEE}" presName="sibTrans" presStyleLbl="sibTrans2D1" presStyleIdx="10" presStyleCnt="12"/>
      <dgm:spPr/>
      <dgm:t>
        <a:bodyPr/>
        <a:lstStyle/>
        <a:p>
          <a:endParaRPr lang="it-IT"/>
        </a:p>
      </dgm:t>
    </dgm:pt>
    <dgm:pt modelId="{50A55B0E-BC9D-4DA5-BD17-9C23CD5BE294}" type="pres">
      <dgm:prSet presAssocID="{5E5DEF7A-EC59-460E-BF8B-46365F12BFEE}" presName="connectorText" presStyleLbl="sibTrans2D1" presStyleIdx="10" presStyleCnt="12"/>
      <dgm:spPr/>
      <dgm:t>
        <a:bodyPr/>
        <a:lstStyle/>
        <a:p>
          <a:endParaRPr lang="it-IT"/>
        </a:p>
      </dgm:t>
    </dgm:pt>
    <dgm:pt modelId="{EC1AE478-AFF3-40BC-B737-9BB9F48DF617}" type="pres">
      <dgm:prSet presAssocID="{BEC4B1A6-5648-4D85-BBCD-18A0B99F76E7}" presName="node" presStyleLbl="node1" presStyleIdx="11" presStyleCnt="12" custScaleX="284921" custScaleY="150178" custRadScaleRad="136693" custRadScaleInc="-10872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07026F1-E073-4F48-A10F-D1490785406D}" type="pres">
      <dgm:prSet presAssocID="{8BD94B49-49D5-4055-B68E-EE462D7EE3F4}" presName="sibTrans" presStyleLbl="sibTrans2D1" presStyleIdx="11" presStyleCnt="12"/>
      <dgm:spPr/>
      <dgm:t>
        <a:bodyPr/>
        <a:lstStyle/>
        <a:p>
          <a:endParaRPr lang="it-IT"/>
        </a:p>
      </dgm:t>
    </dgm:pt>
    <dgm:pt modelId="{3974BE2F-CFE8-433C-9EC2-99AA5F79ADD4}" type="pres">
      <dgm:prSet presAssocID="{8BD94B49-49D5-4055-B68E-EE462D7EE3F4}" presName="connectorText" presStyleLbl="sibTrans2D1" presStyleIdx="11" presStyleCnt="12"/>
      <dgm:spPr/>
      <dgm:t>
        <a:bodyPr/>
        <a:lstStyle/>
        <a:p>
          <a:endParaRPr lang="it-IT"/>
        </a:p>
      </dgm:t>
    </dgm:pt>
  </dgm:ptLst>
  <dgm:cxnLst>
    <dgm:cxn modelId="{C2F1BC24-3819-4786-8CE8-1FF93163F3BC}" type="presOf" srcId="{5E5DEF7A-EC59-460E-BF8B-46365F12BFEE}" destId="{F80DC8BA-D462-4D9F-BE1F-5BF6F5800FE5}" srcOrd="0" destOrd="0" presId="urn:microsoft.com/office/officeart/2005/8/layout/cycle2"/>
    <dgm:cxn modelId="{BA00C443-669D-4BC8-B8B2-9FC4D9B0B032}" type="presOf" srcId="{64493778-6A35-47EF-BABC-4C26F0315494}" destId="{A5FFA9B7-D81E-457C-9232-DCAE4A14079C}" srcOrd="0" destOrd="0" presId="urn:microsoft.com/office/officeart/2005/8/layout/cycle2"/>
    <dgm:cxn modelId="{06657C59-9D3B-45EF-9C22-78D5EB7C0ED4}" type="presOf" srcId="{FE36E7EC-306A-4A8E-8288-43E399A2C254}" destId="{4EFCDEE9-296D-4359-BF51-C9BDB45044F7}" srcOrd="0" destOrd="0" presId="urn:microsoft.com/office/officeart/2005/8/layout/cycle2"/>
    <dgm:cxn modelId="{4612E90B-5F03-4C1E-8C46-EFD11A1BC077}" srcId="{FE36E7EC-306A-4A8E-8288-43E399A2C254}" destId="{655F1755-DFE0-4BD3-B1FC-A17BF6BB6E87}" srcOrd="10" destOrd="0" parTransId="{7FE9D192-9E64-4D14-AFC5-DBC5102D9420}" sibTransId="{5E5DEF7A-EC59-460E-BF8B-46365F12BFEE}"/>
    <dgm:cxn modelId="{163C4342-ECD7-4964-A588-F13C6D86E9DD}" type="presOf" srcId="{01B9F9C9-0F45-442A-B60D-A25662D85F67}" destId="{45AA62A7-36C5-4959-BAF4-0A365D2188D9}" srcOrd="0" destOrd="0" presId="urn:microsoft.com/office/officeart/2005/8/layout/cycle2"/>
    <dgm:cxn modelId="{F8A6D98A-930B-41C0-BA68-1FB7FD735128}" type="presOf" srcId="{504982B7-1B48-4D12-8653-6D97C7952947}" destId="{B3568B54-B363-448E-9AC9-326591EF387F}" srcOrd="0" destOrd="0" presId="urn:microsoft.com/office/officeart/2005/8/layout/cycle2"/>
    <dgm:cxn modelId="{6FCD6581-8877-48EA-9AC5-685443971494}" type="presOf" srcId="{8A9F257F-B671-4014-90A6-9D7B3D0A0AAD}" destId="{1D86E306-F51A-421C-A77A-7C70B8F8F6F5}" srcOrd="1" destOrd="0" presId="urn:microsoft.com/office/officeart/2005/8/layout/cycle2"/>
    <dgm:cxn modelId="{58D5ED2D-A6E2-4D8C-9E42-EC84F6C92977}" type="presOf" srcId="{9D28CB94-1E9C-4923-A925-25604047EEC4}" destId="{99638823-FE0E-44B8-B0DE-753645586D1B}" srcOrd="0" destOrd="0" presId="urn:microsoft.com/office/officeart/2005/8/layout/cycle2"/>
    <dgm:cxn modelId="{80C36C91-DE8B-4B2B-928E-612104B60CD2}" srcId="{FE36E7EC-306A-4A8E-8288-43E399A2C254}" destId="{1FCDD28B-9D31-4194-A169-8E5E156687FA}" srcOrd="9" destOrd="0" parTransId="{49C1B884-63B3-4248-BE63-333F84040D0A}" sibTransId="{3F6121A2-BD15-46EE-BE85-20CF14A58032}"/>
    <dgm:cxn modelId="{B8056383-B8F4-453B-85A0-54F5615DA473}" srcId="{FE36E7EC-306A-4A8E-8288-43E399A2C254}" destId="{9F899665-460C-4A5E-B71E-4A542EC8C181}" srcOrd="8" destOrd="0" parTransId="{9861B697-3E60-4255-AB07-C74D144ADDC6}" sibTransId="{54240293-4ECD-4B47-BD8B-2F2BD3166E21}"/>
    <dgm:cxn modelId="{82AAD032-C6BC-4730-AC65-D3B76EBC3398}" type="presOf" srcId="{54240293-4ECD-4B47-BD8B-2F2BD3166E21}" destId="{64418E6B-6117-40CC-B2DF-C811F5BC12C9}" srcOrd="1" destOrd="0" presId="urn:microsoft.com/office/officeart/2005/8/layout/cycle2"/>
    <dgm:cxn modelId="{529CF8F9-386F-44A9-A661-A4449EB46CE0}" type="presOf" srcId="{64493778-6A35-47EF-BABC-4C26F0315494}" destId="{A5BA31EB-51FC-455F-8D9C-C608C5694C25}" srcOrd="1" destOrd="0" presId="urn:microsoft.com/office/officeart/2005/8/layout/cycle2"/>
    <dgm:cxn modelId="{23D90A9E-0FAC-47F9-B33D-6FF5E073516B}" type="presOf" srcId="{1FCDD28B-9D31-4194-A169-8E5E156687FA}" destId="{79C3B9C8-CC22-43E7-984D-7112F9081517}" srcOrd="0" destOrd="0" presId="urn:microsoft.com/office/officeart/2005/8/layout/cycle2"/>
    <dgm:cxn modelId="{B3822A6D-D6B3-4BDC-920A-D7BB65A5CE6D}" type="presOf" srcId="{D8881FB5-A9C1-4253-A234-4A0096F057D5}" destId="{1551E992-76EB-4A45-AE67-3BFFFA1E7A5F}" srcOrd="0" destOrd="0" presId="urn:microsoft.com/office/officeart/2005/8/layout/cycle2"/>
    <dgm:cxn modelId="{587DD5BB-7D7E-4767-AF59-FD1E584E3669}" srcId="{FE36E7EC-306A-4A8E-8288-43E399A2C254}" destId="{504982B7-1B48-4D12-8653-6D97C7952947}" srcOrd="6" destOrd="0" parTransId="{B08745E2-121C-42AA-9EC0-D7C69E2685E4}" sibTransId="{D8881FB5-A9C1-4253-A234-4A0096F057D5}"/>
    <dgm:cxn modelId="{A060A35D-2492-4571-B152-07A6A4F1A2BB}" type="presOf" srcId="{9F899665-460C-4A5E-B71E-4A542EC8C181}" destId="{7F89D771-4B96-4A62-968A-8743D63B6044}" srcOrd="0" destOrd="0" presId="urn:microsoft.com/office/officeart/2005/8/layout/cycle2"/>
    <dgm:cxn modelId="{FD10A1F7-0715-41A9-94C0-81A8A8CB3AB0}" type="presOf" srcId="{D8881FB5-A9C1-4253-A234-4A0096F057D5}" destId="{D8E0C1E0-0834-46EF-B009-863D5676EABB}" srcOrd="1" destOrd="0" presId="urn:microsoft.com/office/officeart/2005/8/layout/cycle2"/>
    <dgm:cxn modelId="{AD9D3AE4-3AC1-4AEC-9607-A9E83966C207}" type="presOf" srcId="{5E5DEF7A-EC59-460E-BF8B-46365F12BFEE}" destId="{50A55B0E-BC9D-4DA5-BD17-9C23CD5BE294}" srcOrd="1" destOrd="0" presId="urn:microsoft.com/office/officeart/2005/8/layout/cycle2"/>
    <dgm:cxn modelId="{239D6FDF-F77E-4F8C-AF7B-8B6496B010D5}" type="presOf" srcId="{9940DBFA-891F-433D-B0C4-4947417025E3}" destId="{7DAD10EC-87A9-4C99-A517-5AD49FECFCE4}" srcOrd="0" destOrd="0" presId="urn:microsoft.com/office/officeart/2005/8/layout/cycle2"/>
    <dgm:cxn modelId="{DFE77823-59D6-4A6C-991D-B3A9923D5BAC}" type="presOf" srcId="{3C649F95-1969-421E-AAC7-16385F741CD2}" destId="{A3FCC8C8-B93C-459A-8CA9-90355D5AD7A2}" srcOrd="0" destOrd="0" presId="urn:microsoft.com/office/officeart/2005/8/layout/cycle2"/>
    <dgm:cxn modelId="{9567DD8F-AB40-4E7B-9F55-03406A90E577}" type="presOf" srcId="{3C649F95-1969-421E-AAC7-16385F741CD2}" destId="{27DAD0C8-8CFB-4124-9532-E1514D429978}" srcOrd="1" destOrd="0" presId="urn:microsoft.com/office/officeart/2005/8/layout/cycle2"/>
    <dgm:cxn modelId="{B324150C-20A0-4590-AEC2-71DCC774AFB0}" srcId="{FE36E7EC-306A-4A8E-8288-43E399A2C254}" destId="{318315AD-8676-47C6-9E88-A48DD704BBF2}" srcOrd="7" destOrd="0" parTransId="{43B823AC-24E1-4C54-9A00-7792ED788E94}" sibTransId="{8A9F257F-B671-4014-90A6-9D7B3D0A0AAD}"/>
    <dgm:cxn modelId="{E16DEC93-6AEF-4C6B-A634-88DF09A370F8}" type="presOf" srcId="{BCC5CEE1-D4AB-4579-94EA-BB5259D5669E}" destId="{36A6E136-4E99-4148-8160-9D864C383B0B}" srcOrd="0" destOrd="0" presId="urn:microsoft.com/office/officeart/2005/8/layout/cycle2"/>
    <dgm:cxn modelId="{7A952029-7480-4373-9E09-A078D27B38B5}" type="presOf" srcId="{9940DBFA-891F-433D-B0C4-4947417025E3}" destId="{644DABE4-49A3-490D-B55D-CE726951938C}" srcOrd="1" destOrd="0" presId="urn:microsoft.com/office/officeart/2005/8/layout/cycle2"/>
    <dgm:cxn modelId="{D7C4103F-1AA7-4C66-872F-AB3723B5A99F}" type="presOf" srcId="{3F6121A2-BD15-46EE-BE85-20CF14A58032}" destId="{ADE96C92-C9C8-4AE9-883A-132DB61220DA}" srcOrd="1" destOrd="0" presId="urn:microsoft.com/office/officeart/2005/8/layout/cycle2"/>
    <dgm:cxn modelId="{3B1D7372-2152-4DFC-B25C-A12967233E71}" srcId="{FE36E7EC-306A-4A8E-8288-43E399A2C254}" destId="{3823D0A4-908B-417B-9A53-6A3CCF1F71C3}" srcOrd="0" destOrd="0" parTransId="{FE8E9506-B39D-45A2-8A67-D16BA6651CAC}" sibTransId="{9940DBFA-891F-433D-B0C4-4947417025E3}"/>
    <dgm:cxn modelId="{39160D90-BA9D-442C-8C9A-F38BA6A11312}" type="presOf" srcId="{BEC4B1A6-5648-4D85-BBCD-18A0B99F76E7}" destId="{EC1AE478-AFF3-40BC-B737-9BB9F48DF617}" srcOrd="0" destOrd="0" presId="urn:microsoft.com/office/officeart/2005/8/layout/cycle2"/>
    <dgm:cxn modelId="{51AEAC81-FBC5-4183-9CDB-A11565542D6A}" type="presOf" srcId="{0E48CEAF-5CFA-4693-82F6-9640F31F72F5}" destId="{179F656B-10F1-47BA-B5EE-FDC7AC1614CA}" srcOrd="0" destOrd="0" presId="urn:microsoft.com/office/officeart/2005/8/layout/cycle2"/>
    <dgm:cxn modelId="{5D1399DD-C43B-4164-A195-5E0EB109871A}" srcId="{FE36E7EC-306A-4A8E-8288-43E399A2C254}" destId="{9D28CB94-1E9C-4923-A925-25604047EEC4}" srcOrd="4" destOrd="0" parTransId="{DB6B68DA-D9BA-4505-B52C-B76B650FB46E}" sibTransId="{64493778-6A35-47EF-BABC-4C26F0315494}"/>
    <dgm:cxn modelId="{BE87A50C-F39A-403E-8214-6A694094F5F6}" type="presOf" srcId="{8BD94B49-49D5-4055-B68E-EE462D7EE3F4}" destId="{707026F1-E073-4F48-A10F-D1490785406D}" srcOrd="0" destOrd="0" presId="urn:microsoft.com/office/officeart/2005/8/layout/cycle2"/>
    <dgm:cxn modelId="{EAA99E1C-2A27-4344-BDEC-2A5B51404326}" srcId="{FE36E7EC-306A-4A8E-8288-43E399A2C254}" destId="{BEC4B1A6-5648-4D85-BBCD-18A0B99F76E7}" srcOrd="11" destOrd="0" parTransId="{84FB4FD0-78D3-41F2-B19F-638FD35579F9}" sibTransId="{8BD94B49-49D5-4055-B68E-EE462D7EE3F4}"/>
    <dgm:cxn modelId="{93809D92-FE28-4290-B1F7-11CDABEEB813}" type="presOf" srcId="{655F1755-DFE0-4BD3-B1FC-A17BF6BB6E87}" destId="{556F30DB-5276-4F13-BAEE-7A1A98C9D3F0}" srcOrd="0" destOrd="0" presId="urn:microsoft.com/office/officeart/2005/8/layout/cycle2"/>
    <dgm:cxn modelId="{3DBF109E-90CA-43BA-97E8-6FB5DAA1876A}" type="presOf" srcId="{D2D1EAD3-F53F-44B7-A3AE-0D5DDDD4CF1D}" destId="{257F3669-39D2-470A-AF1A-502052A86F0A}" srcOrd="0" destOrd="0" presId="urn:microsoft.com/office/officeart/2005/8/layout/cycle2"/>
    <dgm:cxn modelId="{B73ACD55-5022-416E-ACA9-5E173A5F9BF9}" type="presOf" srcId="{8BD94B49-49D5-4055-B68E-EE462D7EE3F4}" destId="{3974BE2F-CFE8-433C-9EC2-99AA5F79ADD4}" srcOrd="1" destOrd="0" presId="urn:microsoft.com/office/officeart/2005/8/layout/cycle2"/>
    <dgm:cxn modelId="{0EE4D752-368E-4C97-A31F-E5DB6C6AD1CE}" type="presOf" srcId="{80517D12-A6DA-4860-99CB-CB0C0DFCF053}" destId="{0CBF528E-7288-4577-A147-C502AF110BF2}" srcOrd="0" destOrd="0" presId="urn:microsoft.com/office/officeart/2005/8/layout/cycle2"/>
    <dgm:cxn modelId="{B77B4BF1-ECB8-43FB-86F5-D973AF43CD4C}" type="presOf" srcId="{EA2762BE-561D-4158-A7F0-B694A94E8678}" destId="{41A9475D-AD9F-442A-B8B2-44ECA1CC3E28}" srcOrd="0" destOrd="0" presId="urn:microsoft.com/office/officeart/2005/8/layout/cycle2"/>
    <dgm:cxn modelId="{6DDB4454-727F-467B-AB3F-E26F47A8CE08}" srcId="{FE36E7EC-306A-4A8E-8288-43E399A2C254}" destId="{0E48CEAF-5CFA-4693-82F6-9640F31F72F5}" srcOrd="5" destOrd="0" parTransId="{9B7B7088-9F03-41F2-A283-7E167930EC22}" sibTransId="{3C649F95-1969-421E-AAC7-16385F741CD2}"/>
    <dgm:cxn modelId="{694C38BB-347A-4315-A31F-9940D5535FC2}" type="presOf" srcId="{BCC5CEE1-D4AB-4579-94EA-BB5259D5669E}" destId="{7D2267D7-B591-47F1-B63C-4C29900811D2}" srcOrd="1" destOrd="0" presId="urn:microsoft.com/office/officeart/2005/8/layout/cycle2"/>
    <dgm:cxn modelId="{0FC15B7E-FF37-46D2-A96A-7C119F67A7F6}" srcId="{FE36E7EC-306A-4A8E-8288-43E399A2C254}" destId="{EA2762BE-561D-4158-A7F0-B694A94E8678}" srcOrd="1" destOrd="0" parTransId="{961F2E55-152E-41CF-81AE-07279904DEE2}" sibTransId="{CC66C193-FCB6-4CD6-B815-698164FC6868}"/>
    <dgm:cxn modelId="{582A1C1F-AF13-4D7E-84E5-1BE57D30A7EF}" type="presOf" srcId="{8A9F257F-B671-4014-90A6-9D7B3D0A0AAD}" destId="{4E9BB60E-993E-46D8-9036-657F27A4A772}" srcOrd="0" destOrd="0" presId="urn:microsoft.com/office/officeart/2005/8/layout/cycle2"/>
    <dgm:cxn modelId="{2C6A92D4-FDE3-4F35-A408-6841381DC1C8}" type="presOf" srcId="{3823D0A4-908B-417B-9A53-6A3CCF1F71C3}" destId="{D5C6AD8B-722C-4F72-AD26-C5E3368AA283}" srcOrd="0" destOrd="0" presId="urn:microsoft.com/office/officeart/2005/8/layout/cycle2"/>
    <dgm:cxn modelId="{40AEBDC4-8C91-4376-BD70-99CC97197AEE}" type="presOf" srcId="{3F6121A2-BD15-46EE-BE85-20CF14A58032}" destId="{ED8503BB-E9F5-4062-881C-0B03430BF9E4}" srcOrd="0" destOrd="0" presId="urn:microsoft.com/office/officeart/2005/8/layout/cycle2"/>
    <dgm:cxn modelId="{3734E867-F96E-4E9E-9217-8AC22215CFD9}" srcId="{FE36E7EC-306A-4A8E-8288-43E399A2C254}" destId="{D2D1EAD3-F53F-44B7-A3AE-0D5DDDD4CF1D}" srcOrd="3" destOrd="0" parTransId="{52FE3998-501B-47AC-9AAD-DB058E6DC4C7}" sibTransId="{BCC5CEE1-D4AB-4579-94EA-BB5259D5669E}"/>
    <dgm:cxn modelId="{6E4846EE-A733-452C-A7E4-D3B0C5B9ACA3}" type="presOf" srcId="{54240293-4ECD-4B47-BD8B-2F2BD3166E21}" destId="{B59427F3-808B-47E9-9A6A-0368B891B020}" srcOrd="0" destOrd="0" presId="urn:microsoft.com/office/officeart/2005/8/layout/cycle2"/>
    <dgm:cxn modelId="{763761AB-91B3-4ABE-9FD5-8B606B026A6E}" type="presOf" srcId="{80517D12-A6DA-4860-99CB-CB0C0DFCF053}" destId="{6B2089EA-113E-45F1-B447-E6B2C55D8C86}" srcOrd="1" destOrd="0" presId="urn:microsoft.com/office/officeart/2005/8/layout/cycle2"/>
    <dgm:cxn modelId="{0FBF34A4-3858-4AEF-B749-7EA72AB76D48}" type="presOf" srcId="{318315AD-8676-47C6-9E88-A48DD704BBF2}" destId="{60EDE504-D3AF-4CF4-B0E1-7C020D8F0154}" srcOrd="0" destOrd="0" presId="urn:microsoft.com/office/officeart/2005/8/layout/cycle2"/>
    <dgm:cxn modelId="{8A83E0AD-EA37-4A18-9347-431C5919A879}" type="presOf" srcId="{CC66C193-FCB6-4CD6-B815-698164FC6868}" destId="{BA66ABC7-0DCB-4580-950D-63BC2433B419}" srcOrd="1" destOrd="0" presId="urn:microsoft.com/office/officeart/2005/8/layout/cycle2"/>
    <dgm:cxn modelId="{DC41BF64-98E8-4210-BD9F-F7858E5744B1}" srcId="{FE36E7EC-306A-4A8E-8288-43E399A2C254}" destId="{01B9F9C9-0F45-442A-B60D-A25662D85F67}" srcOrd="2" destOrd="0" parTransId="{C88A1B58-41E9-49D8-A963-F59C957F3BEC}" sibTransId="{80517D12-A6DA-4860-99CB-CB0C0DFCF053}"/>
    <dgm:cxn modelId="{70248297-52E7-4BEC-9D79-72FF56CDB509}" type="presOf" srcId="{CC66C193-FCB6-4CD6-B815-698164FC6868}" destId="{C202485B-CDFE-471C-8318-F7950626D71C}" srcOrd="0" destOrd="0" presId="urn:microsoft.com/office/officeart/2005/8/layout/cycle2"/>
    <dgm:cxn modelId="{E8645BB5-4EAD-490E-AFD3-0AC8FF72384F}" type="presParOf" srcId="{4EFCDEE9-296D-4359-BF51-C9BDB45044F7}" destId="{D5C6AD8B-722C-4F72-AD26-C5E3368AA283}" srcOrd="0" destOrd="0" presId="urn:microsoft.com/office/officeart/2005/8/layout/cycle2"/>
    <dgm:cxn modelId="{7C35A6AA-A860-4E34-A3F9-B104CE0C5C60}" type="presParOf" srcId="{4EFCDEE9-296D-4359-BF51-C9BDB45044F7}" destId="{7DAD10EC-87A9-4C99-A517-5AD49FECFCE4}" srcOrd="1" destOrd="0" presId="urn:microsoft.com/office/officeart/2005/8/layout/cycle2"/>
    <dgm:cxn modelId="{983006BD-2896-4C3E-8736-87DD3D5BDAF0}" type="presParOf" srcId="{7DAD10EC-87A9-4C99-A517-5AD49FECFCE4}" destId="{644DABE4-49A3-490D-B55D-CE726951938C}" srcOrd="0" destOrd="0" presId="urn:microsoft.com/office/officeart/2005/8/layout/cycle2"/>
    <dgm:cxn modelId="{6A0B3668-9EBE-4688-81A1-9A28861C83B4}" type="presParOf" srcId="{4EFCDEE9-296D-4359-BF51-C9BDB45044F7}" destId="{41A9475D-AD9F-442A-B8B2-44ECA1CC3E28}" srcOrd="2" destOrd="0" presId="urn:microsoft.com/office/officeart/2005/8/layout/cycle2"/>
    <dgm:cxn modelId="{0C31B359-01E4-46F5-9894-A72936F69961}" type="presParOf" srcId="{4EFCDEE9-296D-4359-BF51-C9BDB45044F7}" destId="{C202485B-CDFE-471C-8318-F7950626D71C}" srcOrd="3" destOrd="0" presId="urn:microsoft.com/office/officeart/2005/8/layout/cycle2"/>
    <dgm:cxn modelId="{F15D9A4D-F19E-4525-B6CD-06EA6434E07D}" type="presParOf" srcId="{C202485B-CDFE-471C-8318-F7950626D71C}" destId="{BA66ABC7-0DCB-4580-950D-63BC2433B419}" srcOrd="0" destOrd="0" presId="urn:microsoft.com/office/officeart/2005/8/layout/cycle2"/>
    <dgm:cxn modelId="{C56CACDF-8F71-4770-A54B-EC235B5C4C8C}" type="presParOf" srcId="{4EFCDEE9-296D-4359-BF51-C9BDB45044F7}" destId="{45AA62A7-36C5-4959-BAF4-0A365D2188D9}" srcOrd="4" destOrd="0" presId="urn:microsoft.com/office/officeart/2005/8/layout/cycle2"/>
    <dgm:cxn modelId="{632F9323-6B3E-4FDE-BE32-710ACC607D8B}" type="presParOf" srcId="{4EFCDEE9-296D-4359-BF51-C9BDB45044F7}" destId="{0CBF528E-7288-4577-A147-C502AF110BF2}" srcOrd="5" destOrd="0" presId="urn:microsoft.com/office/officeart/2005/8/layout/cycle2"/>
    <dgm:cxn modelId="{CF079253-9AF3-41C3-9E9B-DA349E087AD9}" type="presParOf" srcId="{0CBF528E-7288-4577-A147-C502AF110BF2}" destId="{6B2089EA-113E-45F1-B447-E6B2C55D8C86}" srcOrd="0" destOrd="0" presId="urn:microsoft.com/office/officeart/2005/8/layout/cycle2"/>
    <dgm:cxn modelId="{DD9D3286-E2E9-4620-8664-682DE2FDADBF}" type="presParOf" srcId="{4EFCDEE9-296D-4359-BF51-C9BDB45044F7}" destId="{257F3669-39D2-470A-AF1A-502052A86F0A}" srcOrd="6" destOrd="0" presId="urn:microsoft.com/office/officeart/2005/8/layout/cycle2"/>
    <dgm:cxn modelId="{5A3325CC-02F1-43C3-816D-05D609D88C5F}" type="presParOf" srcId="{4EFCDEE9-296D-4359-BF51-C9BDB45044F7}" destId="{36A6E136-4E99-4148-8160-9D864C383B0B}" srcOrd="7" destOrd="0" presId="urn:microsoft.com/office/officeart/2005/8/layout/cycle2"/>
    <dgm:cxn modelId="{7141482F-09A4-4256-92D9-CBF4DA061F04}" type="presParOf" srcId="{36A6E136-4E99-4148-8160-9D864C383B0B}" destId="{7D2267D7-B591-47F1-B63C-4C29900811D2}" srcOrd="0" destOrd="0" presId="urn:microsoft.com/office/officeart/2005/8/layout/cycle2"/>
    <dgm:cxn modelId="{90D90C86-9CD8-4576-94EA-4FFDD0AE121C}" type="presParOf" srcId="{4EFCDEE9-296D-4359-BF51-C9BDB45044F7}" destId="{99638823-FE0E-44B8-B0DE-753645586D1B}" srcOrd="8" destOrd="0" presId="urn:microsoft.com/office/officeart/2005/8/layout/cycle2"/>
    <dgm:cxn modelId="{65126057-4A2A-4AA9-99CC-CF36F370968E}" type="presParOf" srcId="{4EFCDEE9-296D-4359-BF51-C9BDB45044F7}" destId="{A5FFA9B7-D81E-457C-9232-DCAE4A14079C}" srcOrd="9" destOrd="0" presId="urn:microsoft.com/office/officeart/2005/8/layout/cycle2"/>
    <dgm:cxn modelId="{EB5AE247-125B-40DF-A223-F686E4A646AB}" type="presParOf" srcId="{A5FFA9B7-D81E-457C-9232-DCAE4A14079C}" destId="{A5BA31EB-51FC-455F-8D9C-C608C5694C25}" srcOrd="0" destOrd="0" presId="urn:microsoft.com/office/officeart/2005/8/layout/cycle2"/>
    <dgm:cxn modelId="{510B8C1F-56CB-4A66-8BE4-7450161140E4}" type="presParOf" srcId="{4EFCDEE9-296D-4359-BF51-C9BDB45044F7}" destId="{179F656B-10F1-47BA-B5EE-FDC7AC1614CA}" srcOrd="10" destOrd="0" presId="urn:microsoft.com/office/officeart/2005/8/layout/cycle2"/>
    <dgm:cxn modelId="{F8DE2D2C-B9E9-4F88-8C2B-5747F47D1935}" type="presParOf" srcId="{4EFCDEE9-296D-4359-BF51-C9BDB45044F7}" destId="{A3FCC8C8-B93C-459A-8CA9-90355D5AD7A2}" srcOrd="11" destOrd="0" presId="urn:microsoft.com/office/officeart/2005/8/layout/cycle2"/>
    <dgm:cxn modelId="{DED92CA3-0A5F-4F43-B869-B81F0D22C2C1}" type="presParOf" srcId="{A3FCC8C8-B93C-459A-8CA9-90355D5AD7A2}" destId="{27DAD0C8-8CFB-4124-9532-E1514D429978}" srcOrd="0" destOrd="0" presId="urn:microsoft.com/office/officeart/2005/8/layout/cycle2"/>
    <dgm:cxn modelId="{74B3192D-2C84-4817-BB60-80D313048AE0}" type="presParOf" srcId="{4EFCDEE9-296D-4359-BF51-C9BDB45044F7}" destId="{B3568B54-B363-448E-9AC9-326591EF387F}" srcOrd="12" destOrd="0" presId="urn:microsoft.com/office/officeart/2005/8/layout/cycle2"/>
    <dgm:cxn modelId="{A470877F-98A9-4D44-AB22-8674A5DE12EB}" type="presParOf" srcId="{4EFCDEE9-296D-4359-BF51-C9BDB45044F7}" destId="{1551E992-76EB-4A45-AE67-3BFFFA1E7A5F}" srcOrd="13" destOrd="0" presId="urn:microsoft.com/office/officeart/2005/8/layout/cycle2"/>
    <dgm:cxn modelId="{45034F93-2B9D-4DA4-A10F-49498623A245}" type="presParOf" srcId="{1551E992-76EB-4A45-AE67-3BFFFA1E7A5F}" destId="{D8E0C1E0-0834-46EF-B009-863D5676EABB}" srcOrd="0" destOrd="0" presId="urn:microsoft.com/office/officeart/2005/8/layout/cycle2"/>
    <dgm:cxn modelId="{F3C20D7F-1889-41F6-A514-437DAD5131AF}" type="presParOf" srcId="{4EFCDEE9-296D-4359-BF51-C9BDB45044F7}" destId="{60EDE504-D3AF-4CF4-B0E1-7C020D8F0154}" srcOrd="14" destOrd="0" presId="urn:microsoft.com/office/officeart/2005/8/layout/cycle2"/>
    <dgm:cxn modelId="{ABE8BF71-CE50-4429-9A08-0CCBD1EC65D3}" type="presParOf" srcId="{4EFCDEE9-296D-4359-BF51-C9BDB45044F7}" destId="{4E9BB60E-993E-46D8-9036-657F27A4A772}" srcOrd="15" destOrd="0" presId="urn:microsoft.com/office/officeart/2005/8/layout/cycle2"/>
    <dgm:cxn modelId="{58E447FD-E5FB-4E83-9BBA-B0DB0C1F1E27}" type="presParOf" srcId="{4E9BB60E-993E-46D8-9036-657F27A4A772}" destId="{1D86E306-F51A-421C-A77A-7C70B8F8F6F5}" srcOrd="0" destOrd="0" presId="urn:microsoft.com/office/officeart/2005/8/layout/cycle2"/>
    <dgm:cxn modelId="{84721273-C46B-4286-9ABC-014582113470}" type="presParOf" srcId="{4EFCDEE9-296D-4359-BF51-C9BDB45044F7}" destId="{7F89D771-4B96-4A62-968A-8743D63B6044}" srcOrd="16" destOrd="0" presId="urn:microsoft.com/office/officeart/2005/8/layout/cycle2"/>
    <dgm:cxn modelId="{A38B7A2C-1053-44AA-A9E2-DD1E86ED2854}" type="presParOf" srcId="{4EFCDEE9-296D-4359-BF51-C9BDB45044F7}" destId="{B59427F3-808B-47E9-9A6A-0368B891B020}" srcOrd="17" destOrd="0" presId="urn:microsoft.com/office/officeart/2005/8/layout/cycle2"/>
    <dgm:cxn modelId="{AC0C5C2D-DFF4-4FFF-AA23-F218F9EB517B}" type="presParOf" srcId="{B59427F3-808B-47E9-9A6A-0368B891B020}" destId="{64418E6B-6117-40CC-B2DF-C811F5BC12C9}" srcOrd="0" destOrd="0" presId="urn:microsoft.com/office/officeart/2005/8/layout/cycle2"/>
    <dgm:cxn modelId="{AC2A76D8-656C-4C92-AFCC-2D7C6B75ED5F}" type="presParOf" srcId="{4EFCDEE9-296D-4359-BF51-C9BDB45044F7}" destId="{79C3B9C8-CC22-43E7-984D-7112F9081517}" srcOrd="18" destOrd="0" presId="urn:microsoft.com/office/officeart/2005/8/layout/cycle2"/>
    <dgm:cxn modelId="{25A2B411-86B0-435D-A881-7FD72A1BE17D}" type="presParOf" srcId="{4EFCDEE9-296D-4359-BF51-C9BDB45044F7}" destId="{ED8503BB-E9F5-4062-881C-0B03430BF9E4}" srcOrd="19" destOrd="0" presId="urn:microsoft.com/office/officeart/2005/8/layout/cycle2"/>
    <dgm:cxn modelId="{507D4950-4CAE-4C1F-882D-7015C54B81E8}" type="presParOf" srcId="{ED8503BB-E9F5-4062-881C-0B03430BF9E4}" destId="{ADE96C92-C9C8-4AE9-883A-132DB61220DA}" srcOrd="0" destOrd="0" presId="urn:microsoft.com/office/officeart/2005/8/layout/cycle2"/>
    <dgm:cxn modelId="{F1A07A95-1CD1-4223-9276-1CD440513422}" type="presParOf" srcId="{4EFCDEE9-296D-4359-BF51-C9BDB45044F7}" destId="{556F30DB-5276-4F13-BAEE-7A1A98C9D3F0}" srcOrd="20" destOrd="0" presId="urn:microsoft.com/office/officeart/2005/8/layout/cycle2"/>
    <dgm:cxn modelId="{5298D0EC-BF2D-4B32-B585-24E49F2A6A13}" type="presParOf" srcId="{4EFCDEE9-296D-4359-BF51-C9BDB45044F7}" destId="{F80DC8BA-D462-4D9F-BE1F-5BF6F5800FE5}" srcOrd="21" destOrd="0" presId="urn:microsoft.com/office/officeart/2005/8/layout/cycle2"/>
    <dgm:cxn modelId="{F5F5F295-E35D-4A22-A9D1-8E3047E93C28}" type="presParOf" srcId="{F80DC8BA-D462-4D9F-BE1F-5BF6F5800FE5}" destId="{50A55B0E-BC9D-4DA5-BD17-9C23CD5BE294}" srcOrd="0" destOrd="0" presId="urn:microsoft.com/office/officeart/2005/8/layout/cycle2"/>
    <dgm:cxn modelId="{3209EB99-359E-4DA2-950E-C74E429DB736}" type="presParOf" srcId="{4EFCDEE9-296D-4359-BF51-C9BDB45044F7}" destId="{EC1AE478-AFF3-40BC-B737-9BB9F48DF617}" srcOrd="22" destOrd="0" presId="urn:microsoft.com/office/officeart/2005/8/layout/cycle2"/>
    <dgm:cxn modelId="{2D85206A-58C4-45D5-8AF1-F1FC9B175E30}" type="presParOf" srcId="{4EFCDEE9-296D-4359-BF51-C9BDB45044F7}" destId="{707026F1-E073-4F48-A10F-D1490785406D}" srcOrd="23" destOrd="0" presId="urn:microsoft.com/office/officeart/2005/8/layout/cycle2"/>
    <dgm:cxn modelId="{83C531B1-145D-4EEA-B7F2-9970F70E1BEB}" type="presParOf" srcId="{707026F1-E073-4F48-A10F-D1490785406D}" destId="{3974BE2F-CFE8-433C-9EC2-99AA5F79ADD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255E8E-9939-4E03-B37B-60AF2CEA092E}">
      <dsp:nvSpPr>
        <dsp:cNvPr id="0" name=""/>
        <dsp:cNvSpPr/>
      </dsp:nvSpPr>
      <dsp:spPr>
        <a:xfrm>
          <a:off x="0" y="0"/>
          <a:ext cx="442674" cy="44267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EFDAE8-362C-4F7F-A2C9-EDC936CBC15A}">
      <dsp:nvSpPr>
        <dsp:cNvPr id="0" name=""/>
        <dsp:cNvSpPr/>
      </dsp:nvSpPr>
      <dsp:spPr>
        <a:xfrm>
          <a:off x="221337" y="0"/>
          <a:ext cx="3811111" cy="4426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Riunioni  mensili</a:t>
          </a:r>
          <a:endParaRPr lang="it-IT" sz="2000" kern="1200" dirty="0"/>
        </a:p>
      </dsp:txBody>
      <dsp:txXfrm>
        <a:off x="221337" y="0"/>
        <a:ext cx="3811111" cy="4426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4F2040-AB1F-4F39-B426-EF746864B681}">
      <dsp:nvSpPr>
        <dsp:cNvPr id="0" name=""/>
        <dsp:cNvSpPr/>
      </dsp:nvSpPr>
      <dsp:spPr>
        <a:xfrm>
          <a:off x="0" y="0"/>
          <a:ext cx="374571" cy="37457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15BA4C-D027-4A10-BEFD-54D40A2E4809}">
      <dsp:nvSpPr>
        <dsp:cNvPr id="0" name=""/>
        <dsp:cNvSpPr/>
      </dsp:nvSpPr>
      <dsp:spPr>
        <a:xfrm>
          <a:off x="187285" y="0"/>
          <a:ext cx="4997290" cy="37457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b="1" kern="1200" smtClean="0"/>
            <a:t>Primi risultati</a:t>
          </a:r>
          <a:endParaRPr lang="it-IT" sz="1700" kern="1200"/>
        </a:p>
      </dsp:txBody>
      <dsp:txXfrm>
        <a:off x="187285" y="0"/>
        <a:ext cx="4997290" cy="3745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4F2040-AB1F-4F39-B426-EF746864B681}">
      <dsp:nvSpPr>
        <dsp:cNvPr id="0" name=""/>
        <dsp:cNvSpPr/>
      </dsp:nvSpPr>
      <dsp:spPr>
        <a:xfrm>
          <a:off x="0" y="0"/>
          <a:ext cx="374571" cy="37457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15BA4C-D027-4A10-BEFD-54D40A2E4809}">
      <dsp:nvSpPr>
        <dsp:cNvPr id="0" name=""/>
        <dsp:cNvSpPr/>
      </dsp:nvSpPr>
      <dsp:spPr>
        <a:xfrm>
          <a:off x="187285" y="0"/>
          <a:ext cx="4997290" cy="37457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b="1" kern="1200" smtClean="0"/>
            <a:t>Primi risultati</a:t>
          </a:r>
          <a:endParaRPr lang="it-IT" sz="1700" kern="1200"/>
        </a:p>
      </dsp:txBody>
      <dsp:txXfrm>
        <a:off x="187285" y="0"/>
        <a:ext cx="4997290" cy="37457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4F2040-AB1F-4F39-B426-EF746864B681}">
      <dsp:nvSpPr>
        <dsp:cNvPr id="0" name=""/>
        <dsp:cNvSpPr/>
      </dsp:nvSpPr>
      <dsp:spPr>
        <a:xfrm>
          <a:off x="0" y="0"/>
          <a:ext cx="374571" cy="37457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15BA4C-D027-4A10-BEFD-54D40A2E4809}">
      <dsp:nvSpPr>
        <dsp:cNvPr id="0" name=""/>
        <dsp:cNvSpPr/>
      </dsp:nvSpPr>
      <dsp:spPr>
        <a:xfrm>
          <a:off x="187285" y="0"/>
          <a:ext cx="4997290" cy="37457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b="1" kern="1200" smtClean="0"/>
            <a:t>Primi risultati</a:t>
          </a:r>
          <a:endParaRPr lang="it-IT" sz="1700" kern="1200"/>
        </a:p>
      </dsp:txBody>
      <dsp:txXfrm>
        <a:off x="187285" y="0"/>
        <a:ext cx="4997290" cy="37457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4F2040-AB1F-4F39-B426-EF746864B681}">
      <dsp:nvSpPr>
        <dsp:cNvPr id="0" name=""/>
        <dsp:cNvSpPr/>
      </dsp:nvSpPr>
      <dsp:spPr>
        <a:xfrm>
          <a:off x="0" y="0"/>
          <a:ext cx="173186" cy="17318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15BA4C-D027-4A10-BEFD-54D40A2E4809}">
      <dsp:nvSpPr>
        <dsp:cNvPr id="0" name=""/>
        <dsp:cNvSpPr/>
      </dsp:nvSpPr>
      <dsp:spPr>
        <a:xfrm>
          <a:off x="66248" y="0"/>
          <a:ext cx="4069083" cy="17318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b="1" kern="1200" smtClean="0"/>
            <a:t>Primi risultati</a:t>
          </a:r>
          <a:endParaRPr lang="it-IT" sz="800" kern="1200"/>
        </a:p>
      </dsp:txBody>
      <dsp:txXfrm>
        <a:off x="66248" y="0"/>
        <a:ext cx="4069083" cy="17318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C6AD8B-722C-4F72-AD26-C5E3368AA283}">
      <dsp:nvSpPr>
        <dsp:cNvPr id="0" name=""/>
        <dsp:cNvSpPr/>
      </dsp:nvSpPr>
      <dsp:spPr>
        <a:xfrm>
          <a:off x="3257706" y="-140370"/>
          <a:ext cx="1470329" cy="877551"/>
        </a:xfrm>
        <a:prstGeom prst="ellipse">
          <a:avLst/>
        </a:prstGeom>
        <a:solidFill>
          <a:schemeClr val="accent4">
            <a:lumMod val="20000"/>
            <a:lumOff val="8000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>
              <a:solidFill>
                <a:schemeClr val="accent4">
                  <a:lumMod val="75000"/>
                </a:schemeClr>
              </a:solidFill>
            </a:rPr>
            <a:t>Accogliente</a:t>
          </a:r>
        </a:p>
      </dsp:txBody>
      <dsp:txXfrm>
        <a:off x="3473031" y="-11856"/>
        <a:ext cx="1039679" cy="620523"/>
      </dsp:txXfrm>
    </dsp:sp>
    <dsp:sp modelId="{7DAD10EC-87A9-4C99-A517-5AD49FECFCE4}">
      <dsp:nvSpPr>
        <dsp:cNvPr id="0" name=""/>
        <dsp:cNvSpPr/>
      </dsp:nvSpPr>
      <dsp:spPr>
        <a:xfrm rot="195915">
          <a:off x="4842993" y="249684"/>
          <a:ext cx="286001" cy="2107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900" kern="1200"/>
        </a:p>
      </dsp:txBody>
      <dsp:txXfrm>
        <a:off x="4843044" y="290035"/>
        <a:ext cx="222773" cy="126456"/>
      </dsp:txXfrm>
    </dsp:sp>
    <dsp:sp modelId="{41A9475D-AD9F-442A-B8B2-44ECA1CC3E28}">
      <dsp:nvSpPr>
        <dsp:cNvPr id="0" name=""/>
        <dsp:cNvSpPr/>
      </dsp:nvSpPr>
      <dsp:spPr>
        <a:xfrm>
          <a:off x="5260421" y="0"/>
          <a:ext cx="1359678" cy="819013"/>
        </a:xfrm>
        <a:prstGeom prst="ellipse">
          <a:avLst/>
        </a:prstGeom>
        <a:solidFill>
          <a:srgbClr val="FFFF00"/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50" b="1" kern="1200" dirty="0">
              <a:solidFill>
                <a:srgbClr val="FFC000"/>
              </a:solidFill>
            </a:rPr>
            <a:t>Ambiente sano per i giovani</a:t>
          </a:r>
        </a:p>
      </dsp:txBody>
      <dsp:txXfrm>
        <a:off x="5459541" y="119942"/>
        <a:ext cx="961438" cy="579129"/>
      </dsp:txXfrm>
    </dsp:sp>
    <dsp:sp modelId="{C202485B-CDFE-471C-8318-F7950626D71C}">
      <dsp:nvSpPr>
        <dsp:cNvPr id="0" name=""/>
        <dsp:cNvSpPr/>
      </dsp:nvSpPr>
      <dsp:spPr>
        <a:xfrm rot="1070966">
          <a:off x="6590887" y="535805"/>
          <a:ext cx="137672" cy="2107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900" kern="1200"/>
        </a:p>
      </dsp:txBody>
      <dsp:txXfrm>
        <a:off x="6591881" y="571627"/>
        <a:ext cx="96370" cy="126456"/>
      </dsp:txXfrm>
    </dsp:sp>
    <dsp:sp modelId="{45AA62A7-36C5-4959-BAF4-0A365D2188D9}">
      <dsp:nvSpPr>
        <dsp:cNvPr id="0" name=""/>
        <dsp:cNvSpPr/>
      </dsp:nvSpPr>
      <dsp:spPr>
        <a:xfrm>
          <a:off x="6744254" y="432055"/>
          <a:ext cx="1079825" cy="820424"/>
        </a:xfrm>
        <a:prstGeom prst="ellipse">
          <a:avLst/>
        </a:prstGeom>
        <a:solidFill>
          <a:schemeClr val="bg2">
            <a:lumMod val="7500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>
              <a:solidFill>
                <a:schemeClr val="bg2">
                  <a:lumMod val="10000"/>
                </a:schemeClr>
              </a:solidFill>
            </a:rPr>
            <a:t>di Aiuto</a:t>
          </a:r>
        </a:p>
      </dsp:txBody>
      <dsp:txXfrm>
        <a:off x="6902391" y="552203"/>
        <a:ext cx="763551" cy="580128"/>
      </dsp:txXfrm>
    </dsp:sp>
    <dsp:sp modelId="{0CBF528E-7288-4577-A147-C502AF110BF2}">
      <dsp:nvSpPr>
        <dsp:cNvPr id="0" name=""/>
        <dsp:cNvSpPr/>
      </dsp:nvSpPr>
      <dsp:spPr>
        <a:xfrm rot="5768058">
          <a:off x="7115439" y="1335669"/>
          <a:ext cx="208748" cy="2107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900" kern="1200"/>
        </a:p>
      </dsp:txBody>
      <dsp:txXfrm rot="10800000">
        <a:off x="7150097" y="1346688"/>
        <a:ext cx="146124" cy="126456"/>
      </dsp:txXfrm>
    </dsp:sp>
    <dsp:sp modelId="{257F3669-39D2-470A-AF1A-502052A86F0A}">
      <dsp:nvSpPr>
        <dsp:cNvPr id="0" name=""/>
        <dsp:cNvSpPr/>
      </dsp:nvSpPr>
      <dsp:spPr>
        <a:xfrm>
          <a:off x="6346340" y="1641294"/>
          <a:ext cx="1587912" cy="1079257"/>
        </a:xfrm>
        <a:prstGeom prst="ellipse">
          <a:avLst/>
        </a:prstGeom>
        <a:solidFill>
          <a:srgbClr val="33CC33"/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>
              <a:solidFill>
                <a:schemeClr val="accent4">
                  <a:lumMod val="50000"/>
                </a:schemeClr>
              </a:solidFill>
            </a:rPr>
            <a:t>Coinvolgente</a:t>
          </a:r>
        </a:p>
      </dsp:txBody>
      <dsp:txXfrm>
        <a:off x="6578884" y="1799348"/>
        <a:ext cx="1122824" cy="763149"/>
      </dsp:txXfrm>
    </dsp:sp>
    <dsp:sp modelId="{36A6E136-4E99-4148-8160-9D864C383B0B}">
      <dsp:nvSpPr>
        <dsp:cNvPr id="0" name=""/>
        <dsp:cNvSpPr/>
      </dsp:nvSpPr>
      <dsp:spPr>
        <a:xfrm rot="5759967">
          <a:off x="7009567" y="2727110"/>
          <a:ext cx="124505" cy="2107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900" kern="1200"/>
        </a:p>
      </dsp:txBody>
      <dsp:txXfrm rot="10800000">
        <a:off x="7030194" y="2750689"/>
        <a:ext cx="87154" cy="126456"/>
      </dsp:txXfrm>
    </dsp:sp>
    <dsp:sp modelId="{99638823-FE0E-44B8-B0DE-753645586D1B}">
      <dsp:nvSpPr>
        <dsp:cNvPr id="0" name=""/>
        <dsp:cNvSpPr/>
      </dsp:nvSpPr>
      <dsp:spPr>
        <a:xfrm>
          <a:off x="6059964" y="2952332"/>
          <a:ext cx="1908430" cy="857237"/>
        </a:xfrm>
        <a:prstGeom prst="ellipse">
          <a:avLst/>
        </a:prstGeom>
        <a:solidFill>
          <a:srgbClr val="FF99CC"/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>
              <a:solidFill>
                <a:srgbClr val="907C90"/>
              </a:solidFill>
            </a:rPr>
            <a:t>Aggregante</a:t>
          </a:r>
        </a:p>
      </dsp:txBody>
      <dsp:txXfrm>
        <a:off x="6339447" y="3077871"/>
        <a:ext cx="1349464" cy="606159"/>
      </dsp:txXfrm>
    </dsp:sp>
    <dsp:sp modelId="{A5FFA9B7-D81E-457C-9232-DCAE4A14079C}">
      <dsp:nvSpPr>
        <dsp:cNvPr id="0" name=""/>
        <dsp:cNvSpPr/>
      </dsp:nvSpPr>
      <dsp:spPr>
        <a:xfrm rot="9886479">
          <a:off x="6064473" y="3520904"/>
          <a:ext cx="96612" cy="2107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900" kern="1200"/>
        </a:p>
      </dsp:txBody>
      <dsp:txXfrm rot="10800000">
        <a:off x="6092948" y="3559250"/>
        <a:ext cx="67628" cy="126456"/>
      </dsp:txXfrm>
    </dsp:sp>
    <dsp:sp modelId="{179F656B-10F1-47BA-B5EE-FDC7AC1614CA}">
      <dsp:nvSpPr>
        <dsp:cNvPr id="0" name=""/>
        <dsp:cNvSpPr/>
      </dsp:nvSpPr>
      <dsp:spPr>
        <a:xfrm>
          <a:off x="4991017" y="3327550"/>
          <a:ext cx="1055096" cy="9209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n-lt"/>
              <a:ea typeface="+mn-ea"/>
              <a:cs typeface="+mn-cs"/>
            </a:rPr>
            <a:t>Attenta verso tutte le fasce d’età</a:t>
          </a:r>
          <a:endParaRPr lang="it-IT" sz="11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5145532" y="3462416"/>
        <a:ext cx="746066" cy="651189"/>
      </dsp:txXfrm>
    </dsp:sp>
    <dsp:sp modelId="{A3FCC8C8-B93C-459A-8CA9-90355D5AD7A2}">
      <dsp:nvSpPr>
        <dsp:cNvPr id="0" name=""/>
        <dsp:cNvSpPr/>
      </dsp:nvSpPr>
      <dsp:spPr>
        <a:xfrm rot="10994401">
          <a:off x="4744707" y="3643777"/>
          <a:ext cx="175021" cy="2107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900" kern="1200"/>
        </a:p>
      </dsp:txBody>
      <dsp:txXfrm rot="10800000">
        <a:off x="4797171" y="3687413"/>
        <a:ext cx="122515" cy="126456"/>
      </dsp:txXfrm>
    </dsp:sp>
    <dsp:sp modelId="{B3568B54-B363-448E-9AC9-326591EF387F}">
      <dsp:nvSpPr>
        <dsp:cNvPr id="0" name=""/>
        <dsp:cNvSpPr/>
      </dsp:nvSpPr>
      <dsp:spPr>
        <a:xfrm>
          <a:off x="3568312" y="3240353"/>
          <a:ext cx="1095306" cy="936514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Attenta a prestare </a:t>
          </a:r>
          <a:r>
            <a:rPr lang="it-IT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Assistenza materiale</a:t>
          </a:r>
          <a:r>
            <a:rPr lang="it-IT" sz="1100" kern="1200" dirty="0"/>
            <a:t> </a:t>
          </a:r>
        </a:p>
      </dsp:txBody>
      <dsp:txXfrm>
        <a:off x="3728716" y="3377502"/>
        <a:ext cx="774498" cy="662216"/>
      </dsp:txXfrm>
    </dsp:sp>
    <dsp:sp modelId="{1551E992-76EB-4A45-AE67-3BFFFA1E7A5F}">
      <dsp:nvSpPr>
        <dsp:cNvPr id="0" name=""/>
        <dsp:cNvSpPr/>
      </dsp:nvSpPr>
      <dsp:spPr>
        <a:xfrm rot="10661870">
          <a:off x="3104314" y="3637298"/>
          <a:ext cx="328490" cy="2107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900" kern="1200"/>
        </a:p>
      </dsp:txBody>
      <dsp:txXfrm rot="10800000">
        <a:off x="3167516" y="3678180"/>
        <a:ext cx="265262" cy="126456"/>
      </dsp:txXfrm>
    </dsp:sp>
    <dsp:sp modelId="{60EDE504-D3AF-4CF4-B0E1-7C020D8F0154}">
      <dsp:nvSpPr>
        <dsp:cNvPr id="0" name=""/>
        <dsp:cNvSpPr/>
      </dsp:nvSpPr>
      <dsp:spPr>
        <a:xfrm>
          <a:off x="1842060" y="3307030"/>
          <a:ext cx="1108183" cy="941441"/>
        </a:xfrm>
        <a:prstGeom prst="ellipse">
          <a:avLst/>
        </a:prstGeom>
        <a:solidFill>
          <a:srgbClr val="00B0F0"/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Attenta a prestare Assistenza </a:t>
          </a:r>
          <a:r>
            <a:rPr lang="it-IT" sz="1100" kern="1200" dirty="0" smtClean="0">
              <a:solidFill>
                <a:srgbClr val="002060"/>
              </a:solidFill>
            </a:rPr>
            <a:t> </a:t>
          </a:r>
          <a:r>
            <a:rPr lang="it-IT" sz="1100" kern="1200" dirty="0">
              <a:solidFill>
                <a:srgbClr val="002060"/>
              </a:solidFill>
            </a:rPr>
            <a:t>spirituale</a:t>
          </a:r>
        </a:p>
      </dsp:txBody>
      <dsp:txXfrm>
        <a:off x="2004350" y="3444901"/>
        <a:ext cx="783603" cy="665699"/>
      </dsp:txXfrm>
    </dsp:sp>
    <dsp:sp modelId="{4E9BB60E-993E-46D8-9036-657F27A4A772}">
      <dsp:nvSpPr>
        <dsp:cNvPr id="0" name=""/>
        <dsp:cNvSpPr/>
      </dsp:nvSpPr>
      <dsp:spPr>
        <a:xfrm rot="11147224">
          <a:off x="1278808" y="3620766"/>
          <a:ext cx="313470" cy="2107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900" kern="1200"/>
        </a:p>
      </dsp:txBody>
      <dsp:txXfrm rot="10800000">
        <a:off x="1341875" y="3666106"/>
        <a:ext cx="250242" cy="126456"/>
      </dsp:txXfrm>
    </dsp:sp>
    <dsp:sp modelId="{7F89D771-4B96-4A62-968A-8743D63B6044}">
      <dsp:nvSpPr>
        <dsp:cNvPr id="0" name=""/>
        <dsp:cNvSpPr/>
      </dsp:nvSpPr>
      <dsp:spPr>
        <a:xfrm>
          <a:off x="229510" y="3149277"/>
          <a:ext cx="1031291" cy="922295"/>
        </a:xfrm>
        <a:prstGeom prst="ellipse">
          <a:avLst/>
        </a:prstGeom>
        <a:solidFill>
          <a:srgbClr val="D0F5FE"/>
        </a:solidFill>
        <a:ln w="22225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>
              <a:solidFill>
                <a:srgbClr val="0070C0"/>
              </a:solidFill>
            </a:rPr>
            <a:t>Aperta al territorio</a:t>
          </a:r>
        </a:p>
      </dsp:txBody>
      <dsp:txXfrm>
        <a:off x="380539" y="3284344"/>
        <a:ext cx="729233" cy="652161"/>
      </dsp:txXfrm>
    </dsp:sp>
    <dsp:sp modelId="{B59427F3-808B-47E9-9A6A-0368B891B020}">
      <dsp:nvSpPr>
        <dsp:cNvPr id="0" name=""/>
        <dsp:cNvSpPr/>
      </dsp:nvSpPr>
      <dsp:spPr>
        <a:xfrm rot="16463564">
          <a:off x="760174" y="3001850"/>
          <a:ext cx="47272" cy="2107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900" kern="1200"/>
        </a:p>
      </dsp:txBody>
      <dsp:txXfrm>
        <a:off x="766722" y="3051072"/>
        <a:ext cx="33090" cy="126456"/>
      </dsp:txXfrm>
    </dsp:sp>
    <dsp:sp modelId="{79C3B9C8-CC22-43E7-984D-7112F9081517}">
      <dsp:nvSpPr>
        <dsp:cNvPr id="0" name=""/>
        <dsp:cNvSpPr/>
      </dsp:nvSpPr>
      <dsp:spPr>
        <a:xfrm>
          <a:off x="0" y="2437091"/>
          <a:ext cx="1622607" cy="624476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>
              <a:solidFill>
                <a:schemeClr val="tx1">
                  <a:lumMod val="75000"/>
                  <a:lumOff val="25000"/>
                </a:schemeClr>
              </a:solidFill>
            </a:rPr>
            <a:t>Formativa</a:t>
          </a:r>
        </a:p>
      </dsp:txBody>
      <dsp:txXfrm>
        <a:off x="237625" y="2528543"/>
        <a:ext cx="1147357" cy="441572"/>
      </dsp:txXfrm>
    </dsp:sp>
    <dsp:sp modelId="{ED8503BB-E9F5-4062-881C-0B03430BF9E4}">
      <dsp:nvSpPr>
        <dsp:cNvPr id="0" name=""/>
        <dsp:cNvSpPr/>
      </dsp:nvSpPr>
      <dsp:spPr>
        <a:xfrm rot="16699026">
          <a:off x="801643" y="2196162"/>
          <a:ext cx="150244" cy="2107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900" kern="1200"/>
        </a:p>
      </dsp:txBody>
      <dsp:txXfrm>
        <a:off x="820920" y="2260613"/>
        <a:ext cx="105171" cy="126456"/>
      </dsp:txXfrm>
    </dsp:sp>
    <dsp:sp modelId="{556F30DB-5276-4F13-BAEE-7A1A98C9D3F0}">
      <dsp:nvSpPr>
        <dsp:cNvPr id="0" name=""/>
        <dsp:cNvSpPr/>
      </dsp:nvSpPr>
      <dsp:spPr>
        <a:xfrm>
          <a:off x="0" y="791404"/>
          <a:ext cx="1994914" cy="1369101"/>
        </a:xfrm>
        <a:prstGeom prst="ellipse">
          <a:avLst/>
        </a:prstGeom>
        <a:solidFill>
          <a:srgbClr val="FFCC00"/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50" kern="1200" dirty="0" smtClean="0">
              <a:solidFill>
                <a:schemeClr val="accent3">
                  <a:lumMod val="50000"/>
                </a:schemeClr>
              </a:solidFill>
            </a:rPr>
            <a:t>Attenta a Pubblicizzare </a:t>
          </a:r>
          <a:r>
            <a:rPr lang="it-IT" sz="1050" kern="1200" dirty="0">
              <a:solidFill>
                <a:schemeClr val="accent3">
                  <a:lumMod val="50000"/>
                </a:schemeClr>
              </a:solidFill>
            </a:rPr>
            <a:t>maggiormente</a:t>
          </a:r>
          <a:r>
            <a:rPr lang="it-IT" sz="1050" kern="1200" baseline="0" dirty="0">
              <a:solidFill>
                <a:schemeClr val="accent3">
                  <a:lumMod val="50000"/>
                </a:schemeClr>
              </a:solidFill>
            </a:rPr>
            <a:t> </a:t>
          </a:r>
          <a:r>
            <a:rPr lang="it-IT" sz="1050" kern="1200" dirty="0">
              <a:solidFill>
                <a:schemeClr val="accent3">
                  <a:lumMod val="50000"/>
                </a:schemeClr>
              </a:solidFill>
            </a:rPr>
            <a:t>le attività svolte</a:t>
          </a:r>
        </a:p>
      </dsp:txBody>
      <dsp:txXfrm>
        <a:off x="292148" y="991904"/>
        <a:ext cx="1410618" cy="968101"/>
      </dsp:txXfrm>
    </dsp:sp>
    <dsp:sp modelId="{F80DC8BA-D462-4D9F-BE1F-5BF6F5800FE5}">
      <dsp:nvSpPr>
        <dsp:cNvPr id="0" name=""/>
        <dsp:cNvSpPr/>
      </dsp:nvSpPr>
      <dsp:spPr>
        <a:xfrm rot="19207343">
          <a:off x="1644218" y="802086"/>
          <a:ext cx="67365" cy="2107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900" kern="1200"/>
        </a:p>
      </dsp:txBody>
      <dsp:txXfrm>
        <a:off x="1646568" y="850716"/>
        <a:ext cx="47156" cy="126456"/>
      </dsp:txXfrm>
    </dsp:sp>
    <dsp:sp modelId="{EC1AE478-AFF3-40BC-B737-9BB9F48DF617}">
      <dsp:nvSpPr>
        <dsp:cNvPr id="0" name=""/>
        <dsp:cNvSpPr/>
      </dsp:nvSpPr>
      <dsp:spPr>
        <a:xfrm>
          <a:off x="1313190" y="0"/>
          <a:ext cx="1779264" cy="9378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/>
            <a:t>Ricreativa</a:t>
          </a:r>
        </a:p>
      </dsp:txBody>
      <dsp:txXfrm>
        <a:off x="1573757" y="137341"/>
        <a:ext cx="1258130" cy="663143"/>
      </dsp:txXfrm>
    </dsp:sp>
    <dsp:sp modelId="{707026F1-E073-4F48-A10F-D1490785406D}">
      <dsp:nvSpPr>
        <dsp:cNvPr id="0" name=""/>
        <dsp:cNvSpPr/>
      </dsp:nvSpPr>
      <dsp:spPr>
        <a:xfrm rot="21273530">
          <a:off x="3119544" y="271429"/>
          <a:ext cx="100421" cy="2107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900" kern="1200"/>
        </a:p>
      </dsp:txBody>
      <dsp:txXfrm>
        <a:off x="3119612" y="315009"/>
        <a:ext cx="70295" cy="1264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9D5E2-018C-409C-82AF-EE19A3A5FE87}" type="datetimeFigureOut">
              <a:rPr lang="it-IT" smtClean="0"/>
              <a:pPr/>
              <a:t>20/03/2014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FE1CB8-D92C-4178-955E-5CDA8A85000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5772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C3BD7-4F00-469E-8C81-CDE0494BCFC7}" type="slidenum">
              <a:rPr lang="it-IT" smtClean="0">
                <a:solidFill>
                  <a:prstClr val="black"/>
                </a:solidFill>
              </a:rPr>
              <a:pPr/>
              <a:t>1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90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C3BD7-4F00-469E-8C81-CDE0494BCFC7}" type="slidenum">
              <a:rPr lang="it-IT" smtClean="0">
                <a:solidFill>
                  <a:prstClr val="black"/>
                </a:solidFill>
              </a:rPr>
              <a:pPr/>
              <a:t>2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906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C3BD7-4F00-469E-8C81-CDE0494BCFC7}" type="slidenum">
              <a:rPr lang="it-IT" smtClean="0">
                <a:solidFill>
                  <a:prstClr val="black"/>
                </a:solidFill>
              </a:rPr>
              <a:pPr/>
              <a:t>3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906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C3BD7-4F00-469E-8C81-CDE0494BCFC7}" type="slidenum">
              <a:rPr lang="it-IT" smtClean="0">
                <a:solidFill>
                  <a:prstClr val="black"/>
                </a:solidFill>
              </a:rPr>
              <a:pPr/>
              <a:t>4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906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C3BD7-4F00-469E-8C81-CDE0494BCFC7}" type="slidenum">
              <a:rPr lang="it-IT" smtClean="0">
                <a:solidFill>
                  <a:prstClr val="black"/>
                </a:solidFill>
              </a:rPr>
              <a:pPr/>
              <a:t>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906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C3BD7-4F00-469E-8C81-CDE0494BCFC7}" type="slidenum">
              <a:rPr lang="it-IT" smtClean="0">
                <a:solidFill>
                  <a:prstClr val="black"/>
                </a:solidFill>
              </a:rPr>
              <a:pPr/>
              <a:t>6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9065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C3BD7-4F00-469E-8C81-CDE0494BCFC7}" type="slidenum">
              <a:rPr lang="it-IT" smtClean="0">
                <a:solidFill>
                  <a:prstClr val="black"/>
                </a:solidFill>
              </a:rPr>
              <a:pPr/>
              <a:t>7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906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924654F-8EE0-47DC-987D-AB4C2FC393EF}" type="datetime1">
              <a:rPr lang="it-IT" smtClean="0"/>
              <a:pPr/>
              <a:t>20/03/2014</a:t>
            </a:fld>
            <a:endParaRPr lang="it-IT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it-IT" smtClean="0">
                <a:solidFill>
                  <a:srgbClr val="94C600"/>
                </a:solidFill>
              </a:rPr>
              <a:t>Daniela De Napoli UTIU-Psicologia del Lavoro</a:t>
            </a:r>
            <a:endParaRPr lang="it-IT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B2508B8-C2DA-414C-9A97-EBE58AAF86F8}" type="slidenum">
              <a:rPr lang="it-IT" smtClean="0">
                <a:solidFill>
                  <a:srgbClr val="94C600"/>
                </a:solidFill>
              </a:rPr>
              <a:pPr/>
              <a:t>‹N›</a:t>
            </a:fld>
            <a:endParaRPr lang="it-IT">
              <a:solidFill>
                <a:srgbClr val="94C600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926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D3A68-B09B-4814-91C4-2B7BECF4DC27}" type="datetime1">
              <a:rPr lang="it-IT" smtClean="0"/>
              <a:pPr/>
              <a:t>20/03/2014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srgbClr val="94C600"/>
                </a:solidFill>
              </a:rPr>
              <a:t>Daniela De Napoli UTIU-Psicologia del Lavoro</a:t>
            </a:r>
            <a:endParaRPr lang="it-IT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08B8-C2DA-414C-9A97-EBE58AAF86F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740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C098-8F8E-40AE-8492-B9027276B706}" type="datetime1">
              <a:rPr lang="it-IT" smtClean="0"/>
              <a:pPr/>
              <a:t>20/03/2014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srgbClr val="94C600"/>
                </a:solidFill>
              </a:rPr>
              <a:t>Daniela De Napoli UTIU-Psicologia del Lavoro</a:t>
            </a:r>
            <a:endParaRPr lang="it-IT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08B8-C2DA-414C-9A97-EBE58AAF86F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0979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204864"/>
            <a:ext cx="6777317" cy="3508977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73C4-205D-4D47-8699-DE07E1C16218}" type="datetime1">
              <a:rPr lang="it-IT" smtClean="0"/>
              <a:pPr/>
              <a:t>20/03/2014</a:t>
            </a:fld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08B8-C2DA-414C-9A97-EBE58AAF86F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Segnaposto piè di pagina 1"/>
          <p:cNvSpPr txBox="1">
            <a:spLocks/>
          </p:cNvSpPr>
          <p:nvPr userDrawn="1"/>
        </p:nvSpPr>
        <p:spPr>
          <a:xfrm>
            <a:off x="5076056" y="6492875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>
                <a:solidFill>
                  <a:srgbClr val="CAF278">
                    <a:lumMod val="60000"/>
                    <a:lumOff val="40000"/>
                  </a:srgbClr>
                </a:solidFill>
              </a:rPr>
              <a:t>Daniela</a:t>
            </a:r>
            <a:endParaRPr lang="it-IT" dirty="0">
              <a:solidFill>
                <a:srgbClr val="CAF278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799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976B-156F-4C5C-A003-3E9F9F2DD574}" type="datetime1">
              <a:rPr lang="it-IT" smtClean="0"/>
              <a:pPr/>
              <a:t>20/03/2014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srgbClr val="94C600"/>
                </a:solidFill>
              </a:rPr>
              <a:t>Daniela De Napoli UTIU-Psicologia del Lavoro</a:t>
            </a:r>
            <a:endParaRPr lang="it-IT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08B8-C2DA-414C-9A97-EBE58AAF86F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4454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52A90-1625-4CF7-B644-1CFA5CA42DF8}" type="datetime1">
              <a:rPr lang="it-IT" smtClean="0"/>
              <a:pPr/>
              <a:t>20/03/2014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srgbClr val="94C600"/>
                </a:solidFill>
              </a:rPr>
              <a:t>Daniela De Napoli UTIU-Psicologia del Lavoro</a:t>
            </a:r>
            <a:endParaRPr lang="it-IT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08B8-C2DA-414C-9A97-EBE58AAF86F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80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E592B-0D23-42FE-BDFD-35389A87AE6D}" type="datetime1">
              <a:rPr lang="it-IT" smtClean="0"/>
              <a:pPr/>
              <a:t>20/03/2014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srgbClr val="94C600"/>
                </a:solidFill>
              </a:rPr>
              <a:t>Daniela De Napoli UTIU-Psicologia del Lavoro</a:t>
            </a:r>
            <a:endParaRPr lang="it-IT">
              <a:solidFill>
                <a:srgbClr val="94C6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08B8-C2DA-414C-9A97-EBE58AAF86F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4425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3000-EB01-4EDF-B379-F3DAE387CE73}" type="datetime1">
              <a:rPr lang="it-IT" smtClean="0"/>
              <a:pPr/>
              <a:t>20/03/2014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srgbClr val="94C600"/>
                </a:solidFill>
              </a:rPr>
              <a:t>Daniela De Napoli UTIU-Psicologia del Lavoro</a:t>
            </a:r>
            <a:endParaRPr lang="it-IT">
              <a:solidFill>
                <a:srgbClr val="94C6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08B8-C2DA-414C-9A97-EBE58AAF86F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7460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C273F-EE40-4A8C-BA2D-79470EC58EB0}" type="datetime1">
              <a:rPr lang="it-IT" smtClean="0"/>
              <a:pPr/>
              <a:t>20/03/2014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srgbClr val="94C600"/>
                </a:solidFill>
              </a:rPr>
              <a:t>Daniela De Napoli UTIU-Psicologia del Lavoro</a:t>
            </a:r>
            <a:endParaRPr lang="it-IT">
              <a:solidFill>
                <a:srgbClr val="94C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08B8-C2DA-414C-9A97-EBE58AAF86F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227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C98E5-E6F4-4AC2-BF13-08B86F4F4BEA}" type="datetime1">
              <a:rPr lang="it-IT" smtClean="0"/>
              <a:pPr/>
              <a:t>20/03/2014</a:t>
            </a:fld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08B8-C2DA-414C-9A97-EBE58AAF86F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it-IT" smtClean="0">
                <a:solidFill>
                  <a:srgbClr val="94C600"/>
                </a:solidFill>
              </a:rPr>
              <a:t>Daniela De Napoli UTIU-Psicologia del Lavoro</a:t>
            </a:r>
            <a:endParaRPr lang="it-IT">
              <a:solidFill>
                <a:srgbClr val="94C6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203617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6C00-49BA-4652-B194-3DFE35F68757}" type="datetime1">
              <a:rPr lang="it-IT" smtClean="0"/>
              <a:pPr/>
              <a:t>20/03/2014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it-IT" smtClean="0">
                <a:solidFill>
                  <a:srgbClr val="94C600"/>
                </a:solidFill>
              </a:rPr>
              <a:t>Daniela De Napoli UTIU-Psicologia del Lavoro</a:t>
            </a:r>
            <a:endParaRPr lang="it-IT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08B8-C2DA-414C-9A97-EBE58AAF86F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2145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71D9BAB-C7F6-4921-ADB1-CE59A8AF0795}" type="datetime1">
              <a:rPr lang="it-IT" smtClean="0"/>
              <a:pPr/>
              <a:t>20/03/2014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it-IT" smtClean="0">
                <a:solidFill>
                  <a:srgbClr val="94C600"/>
                </a:solidFill>
              </a:rPr>
              <a:t>Daniela De Napoli UTIU-Psicologia del Lavoro</a:t>
            </a:r>
            <a:endParaRPr lang="it-IT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B2508B8-C2DA-414C-9A97-EBE58AAF86F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369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wmf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jpe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11" Type="http://schemas.openxmlformats.org/officeDocument/2006/relationships/image" Target="../media/image10.png"/><Relationship Id="rId5" Type="http://schemas.openxmlformats.org/officeDocument/2006/relationships/diagramLayout" Target="../diagrams/layout2.xml"/><Relationship Id="rId10" Type="http://schemas.openxmlformats.org/officeDocument/2006/relationships/image" Target="../media/image9.png"/><Relationship Id="rId4" Type="http://schemas.openxmlformats.org/officeDocument/2006/relationships/diagramData" Target="../diagrams/data2.xml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10" Type="http://schemas.openxmlformats.org/officeDocument/2006/relationships/image" Target="../media/image12.png"/><Relationship Id="rId4" Type="http://schemas.openxmlformats.org/officeDocument/2006/relationships/diagramData" Target="../diagrams/data3.xml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10" Type="http://schemas.openxmlformats.org/officeDocument/2006/relationships/image" Target="../media/image14.png"/><Relationship Id="rId4" Type="http://schemas.openxmlformats.org/officeDocument/2006/relationships/diagramData" Target="../diagrams/data4.xml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13" Type="http://schemas.microsoft.com/office/2007/relationships/diagramDrawing" Target="../diagrams/drawing6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5.xml"/><Relationship Id="rId12" Type="http://schemas.openxmlformats.org/officeDocument/2006/relationships/diagramColors" Target="../diagrams/colors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11" Type="http://schemas.openxmlformats.org/officeDocument/2006/relationships/diagramQuickStyle" Target="../diagrams/quickStyle6.xml"/><Relationship Id="rId5" Type="http://schemas.openxmlformats.org/officeDocument/2006/relationships/diagramLayout" Target="../diagrams/layout5.xml"/><Relationship Id="rId10" Type="http://schemas.openxmlformats.org/officeDocument/2006/relationships/diagramLayout" Target="../diagrams/layout6.xml"/><Relationship Id="rId4" Type="http://schemas.openxmlformats.org/officeDocument/2006/relationships/diagramData" Target="../diagrams/data5.xml"/><Relationship Id="rId9" Type="http://schemas.openxmlformats.org/officeDocument/2006/relationships/diagramData" Target="../diagrams/data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3491880" y="17194"/>
            <a:ext cx="547260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16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 Parrocchia SS. Annunziata</a:t>
            </a:r>
          </a:p>
          <a:p>
            <a:pPr algn="ctr"/>
            <a:endParaRPr lang="it-IT" sz="2000" b="1" spc="100" dirty="0">
              <a:ln w="18000">
                <a:solidFill>
                  <a:srgbClr val="94C600">
                    <a:satMod val="200000"/>
                    <a:tint val="72000"/>
                  </a:srgbClr>
                </a:solidFill>
                <a:prstDash val="solid"/>
              </a:ln>
              <a:solidFill>
                <a:srgbClr val="94C600">
                  <a:satMod val="280000"/>
                  <a:tint val="100000"/>
                  <a:alpha val="5700"/>
                </a:srgbClr>
              </a:solidFill>
              <a:effectLst>
                <a:outerShdw blurRad="25000" dist="20000" dir="16020000" algn="tl">
                  <a:srgbClr val="94C600">
                    <a:satMod val="200000"/>
                    <a:shade val="1000"/>
                    <a:alpha val="60000"/>
                  </a:srgbClr>
                </a:outerShdw>
              </a:effectLst>
            </a:endParaRPr>
          </a:p>
        </p:txBody>
      </p:sp>
      <p:sp>
        <p:nvSpPr>
          <p:cNvPr id="4" name="Rettangolo arrotondato 3"/>
          <p:cNvSpPr/>
          <p:nvPr/>
        </p:nvSpPr>
        <p:spPr>
          <a:xfrm>
            <a:off x="1043608" y="1556792"/>
            <a:ext cx="6984776" cy="255389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  <a:scene3d>
              <a:camera prst="orthographicFront"/>
              <a:lightRig rig="threePt" dir="t"/>
            </a:scene3d>
            <a:sp3d extrusionH="57150" prstMaterial="dkEdge">
              <a:bevelT w="57150" h="38100" prst="artDeco"/>
            </a:sp3d>
          </a:bodyPr>
          <a:lstStyle/>
          <a:p>
            <a:pPr marL="68580" algn="ctr"/>
            <a:r>
              <a:rPr lang="it-IT" sz="7200" b="1" spc="100" dirty="0" smtClean="0">
                <a:ln w="18000">
                  <a:solidFill>
                    <a:srgbClr val="94C600">
                      <a:satMod val="200000"/>
                      <a:tint val="72000"/>
                    </a:srgbClr>
                  </a:solidFill>
                  <a:prstDash val="solid"/>
                </a:ln>
                <a:solidFill>
                  <a:srgbClr val="94C600">
                    <a:satMod val="280000"/>
                    <a:tint val="100000"/>
                    <a:alpha val="5700"/>
                  </a:srgbClr>
                </a:solidFill>
                <a:effectLst>
                  <a:glow rad="25400">
                    <a:srgbClr val="94C600">
                      <a:alpha val="40000"/>
                    </a:srgbClr>
                  </a:glow>
                  <a:outerShdw blurRad="25000" dist="20000" dir="16020000" algn="tl">
                    <a:srgbClr val="94C600">
                      <a:satMod val="200000"/>
                      <a:shade val="1000"/>
                      <a:alpha val="60000"/>
                    </a:srgbClr>
                  </a:outerShdw>
                  <a:reflection blurRad="12700" stA="45000" endPos="1000" dist="63500" dir="5400000" sy="-100000" algn="bl" rotWithShape="0"/>
                </a:effectLst>
              </a:rPr>
              <a:t>Ambito: Famiglia</a:t>
            </a:r>
            <a:endParaRPr lang="it-IT" sz="7200" b="1" spc="100" dirty="0">
              <a:ln w="18000">
                <a:solidFill>
                  <a:srgbClr val="94C600">
                    <a:satMod val="200000"/>
                    <a:tint val="72000"/>
                  </a:srgbClr>
                </a:solidFill>
                <a:prstDash val="solid"/>
              </a:ln>
              <a:solidFill>
                <a:srgbClr val="94C600">
                  <a:satMod val="280000"/>
                  <a:tint val="100000"/>
                  <a:alpha val="5700"/>
                </a:srgbClr>
              </a:solidFill>
              <a:effectLst>
                <a:glow rad="25400">
                  <a:srgbClr val="94C600">
                    <a:alpha val="40000"/>
                  </a:srgbClr>
                </a:glow>
                <a:outerShdw blurRad="25000" dist="20000" dir="16020000" algn="tl">
                  <a:srgbClr val="94C600">
                    <a:satMod val="200000"/>
                    <a:shade val="1000"/>
                    <a:alpha val="60000"/>
                  </a:srgbClr>
                </a:outerShdw>
                <a:reflection blurRad="12700" stA="45000" endPos="1000" dist="63500" dir="5400000" sy="-100000" algn="bl" rotWithShape="0"/>
              </a:effectLst>
            </a:endParaRPr>
          </a:p>
        </p:txBody>
      </p:sp>
      <p:sp>
        <p:nvSpPr>
          <p:cNvPr id="7" name="Freccia circolare a destra 6"/>
          <p:cNvSpPr/>
          <p:nvPr/>
        </p:nvSpPr>
        <p:spPr>
          <a:xfrm>
            <a:off x="4535996" y="5301208"/>
            <a:ext cx="1044116" cy="100811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black"/>
              </a:solidFill>
            </a:endParaRPr>
          </a:p>
        </p:txBody>
      </p:sp>
      <p:sp>
        <p:nvSpPr>
          <p:cNvPr id="9" name="Freccia circolare a sinistra 8"/>
          <p:cNvSpPr/>
          <p:nvPr/>
        </p:nvSpPr>
        <p:spPr>
          <a:xfrm>
            <a:off x="7236296" y="5301208"/>
            <a:ext cx="1080120" cy="100811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black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4139952" y="5394701"/>
            <a:ext cx="446449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t-IT" sz="1200" cap="all" dirty="0" smtClean="0">
                <a:ln w="0"/>
                <a:gradFill flip="none">
                  <a:gsLst>
                    <a:gs pos="0">
                      <a:srgbClr val="94C600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94C600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94C600">
                        <a:shade val="65000"/>
                        <a:satMod val="130000"/>
                      </a:srgbClr>
                    </a:gs>
                    <a:gs pos="92000">
                      <a:srgbClr val="94C600">
                        <a:shade val="50000"/>
                        <a:satMod val="120000"/>
                      </a:srgbClr>
                    </a:gs>
                    <a:gs pos="100000">
                      <a:srgbClr val="94C600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Partecipanti:</a:t>
            </a:r>
          </a:p>
          <a:p>
            <a:pPr algn="ctr"/>
            <a:endParaRPr lang="it-IT" sz="1200" cap="all" dirty="0">
              <a:ln w="0"/>
              <a:gradFill flip="none">
                <a:gsLst>
                  <a:gs pos="0">
                    <a:srgbClr val="94C600">
                      <a:tint val="75000"/>
                      <a:shade val="75000"/>
                      <a:satMod val="170000"/>
                    </a:srgbClr>
                  </a:gs>
                  <a:gs pos="49000">
                    <a:srgbClr val="94C600">
                      <a:tint val="88000"/>
                      <a:shade val="65000"/>
                      <a:satMod val="172000"/>
                    </a:srgbClr>
                  </a:gs>
                  <a:gs pos="50000">
                    <a:srgbClr val="94C600">
                      <a:shade val="65000"/>
                      <a:satMod val="130000"/>
                    </a:srgbClr>
                  </a:gs>
                  <a:gs pos="92000">
                    <a:srgbClr val="94C600">
                      <a:shade val="50000"/>
                      <a:satMod val="120000"/>
                    </a:srgbClr>
                  </a:gs>
                  <a:gs pos="100000">
                    <a:srgbClr val="94C600">
                      <a:shade val="48000"/>
                      <a:satMod val="120000"/>
                    </a:srgb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072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3491880" y="17194"/>
            <a:ext cx="547260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16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 Parrocchia SS. Annunziata</a:t>
            </a:r>
          </a:p>
          <a:p>
            <a:pPr algn="ctr"/>
            <a:endParaRPr lang="it-IT" sz="2000" b="1" spc="100" dirty="0">
              <a:ln w="18000">
                <a:solidFill>
                  <a:srgbClr val="94C600">
                    <a:satMod val="200000"/>
                    <a:tint val="72000"/>
                  </a:srgbClr>
                </a:solidFill>
                <a:prstDash val="solid"/>
              </a:ln>
              <a:solidFill>
                <a:srgbClr val="94C600">
                  <a:satMod val="280000"/>
                  <a:tint val="100000"/>
                  <a:alpha val="5700"/>
                </a:srgbClr>
              </a:solidFill>
              <a:effectLst>
                <a:outerShdw blurRad="25000" dist="20000" dir="16020000" algn="tl">
                  <a:srgbClr val="94C600">
                    <a:satMod val="200000"/>
                    <a:shade val="1000"/>
                    <a:alpha val="60000"/>
                  </a:srgbClr>
                </a:outerShdw>
              </a:effectLst>
            </a:endParaRPr>
          </a:p>
        </p:txBody>
      </p:sp>
      <p:sp>
        <p:nvSpPr>
          <p:cNvPr id="8" name="Segnaposto contenuto 4"/>
          <p:cNvSpPr txBox="1">
            <a:spLocks noGrp="1"/>
          </p:cNvSpPr>
          <p:nvPr>
            <p:ph idx="1"/>
          </p:nvPr>
        </p:nvSpPr>
        <p:spPr>
          <a:xfrm rot="10800000" flipV="1">
            <a:off x="1403648" y="2473385"/>
            <a:ext cx="5976663" cy="2634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endParaRPr lang="it-IT" sz="1200" b="1" dirty="0" smtClean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 typeface="Wingdings" pitchFamily="2" charset="2"/>
              <a:buChar char="q"/>
            </a:pPr>
            <a:endParaRPr lang="it-IT" sz="1600" b="1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it-IT" sz="16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it-IT" sz="16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raccogliere </a:t>
            </a:r>
            <a:r>
              <a:rPr lang="it-IT" sz="16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informazioni sulla composizione dei nuclei </a:t>
            </a:r>
            <a:r>
              <a:rPr lang="it-IT" sz="16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familiari</a:t>
            </a:r>
          </a:p>
          <a:p>
            <a:pPr marL="0" indent="0">
              <a:buNone/>
            </a:pPr>
            <a:endParaRPr lang="it-IT" sz="1600" b="1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it-IT" sz="16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analizzare </a:t>
            </a:r>
            <a:r>
              <a:rPr lang="it-IT" sz="16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 varie realtà socio-economico- culturali</a:t>
            </a:r>
          </a:p>
          <a:p>
            <a:pPr marL="0" indent="0" algn="just">
              <a:buNone/>
            </a:pPr>
            <a:endParaRPr lang="it-IT" sz="1050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it-IT" sz="1050" dirty="0" smtClean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" name="Picture 3" descr="C:\Users\37432465.TELECOMITALIA.000\AppData\Local\Microsoft\Windows\Temporary Internet Files\Content.IE5\R49WM41K\MC90043441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24744"/>
            <a:ext cx="1178347" cy="1325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7" descr="C:\Users\37432465.TELECOMITALIA.000\AppData\Local\Microsoft\Windows\Temporary Internet Files\Content.IE5\3Z3HH9OQ\MP900439560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5157192"/>
            <a:ext cx="2082758" cy="118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1863698491"/>
              </p:ext>
            </p:extLst>
          </p:nvPr>
        </p:nvGraphicFramePr>
        <p:xfrm>
          <a:off x="4115726" y="5530297"/>
          <a:ext cx="4032448" cy="442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7" name="Titolo 5"/>
          <p:cNvSpPr txBox="1">
            <a:spLocks/>
          </p:cNvSpPr>
          <p:nvPr/>
        </p:nvSpPr>
        <p:spPr>
          <a:xfrm>
            <a:off x="2380612" y="692696"/>
            <a:ext cx="4855684" cy="248578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rtlCol="0" anchor="b">
            <a:spAutoFit/>
            <a:scene3d>
              <a:camera prst="orthographicFront"/>
              <a:lightRig rig="threePt" dir="t"/>
            </a:scene3d>
            <a:sp3d extrusionH="57150" prstMaterial="dkEdge">
              <a:bevelT w="57150" h="38100" prst="artDeco"/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algn="ctr"/>
            <a:r>
              <a:rPr lang="it-IT" sz="2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glow rad="25400">
                    <a:schemeClr val="accent1"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  <a:reflection blurRad="12700" stA="45000" endPos="1000" dist="63500" dir="5400000" sy="-100000" algn="bl" rotWithShape="0"/>
                </a:effectLst>
              </a:rPr>
              <a:t>Come fare per </a:t>
            </a:r>
          </a:p>
          <a:p>
            <a:pPr marL="68580" algn="ctr"/>
            <a:endParaRPr lang="it-IT" sz="2000" b="1" dirty="0" smtClean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8580" algn="ctr"/>
            <a:r>
              <a:rPr lang="it-IT" sz="20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Aprirci </a:t>
            </a:r>
            <a:r>
              <a:rPr lang="it-IT" sz="20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all’esterno</a:t>
            </a:r>
            <a:r>
              <a:rPr lang="it-IT" sz="2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glow rad="25400">
                    <a:schemeClr val="accent1"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  <a:reflection blurRad="12700" stA="45000" endPos="1000" dist="63500" dir="5400000" sy="-100000" algn="bl" rotWithShape="0"/>
                </a:effectLst>
              </a:rPr>
              <a:t/>
            </a:r>
            <a:br>
              <a:rPr lang="it-IT" sz="2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glow rad="25400">
                    <a:schemeClr val="accent1"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  <a:reflection blurRad="12700" stA="45000" endPos="1000" dist="63500" dir="5400000" sy="-100000" algn="bl" rotWithShape="0"/>
                </a:effectLst>
              </a:rPr>
            </a:br>
            <a:r>
              <a:rPr lang="it-IT" sz="2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glow rad="25400">
                    <a:schemeClr val="accent1"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  <a:reflection blurRad="12700" stA="45000" endPos="1000" dist="63500" dir="5400000" sy="-100000" algn="bl" rotWithShape="0"/>
                </a:effectLst>
              </a:rPr>
              <a:t/>
            </a:r>
            <a:br>
              <a:rPr lang="it-IT" sz="2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glow rad="25400">
                    <a:schemeClr val="accent1"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  <a:reflection blurRad="12700" stA="45000" endPos="1000" dist="63500" dir="5400000" sy="-100000" algn="bl" rotWithShape="0"/>
                </a:effectLst>
              </a:rPr>
            </a:br>
            <a:r>
              <a:rPr lang="it-IT" sz="20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conoscere e analizzare  la realtà territoriale del nostro quartiere</a:t>
            </a:r>
            <a:endParaRPr lang="it-IT" sz="20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glow rad="25400">
                  <a:schemeClr val="accent1">
                    <a:alpha val="40000"/>
                  </a:schemeClr>
                </a:glow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  <a:reflection blurRad="12700" stA="45000" endPos="1000" dist="63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606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3491880" y="17194"/>
            <a:ext cx="547260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16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 Parrocchia SS. Annunziata</a:t>
            </a:r>
          </a:p>
          <a:p>
            <a:pPr algn="ctr"/>
            <a:endParaRPr lang="it-IT" sz="2000" b="1" spc="100" dirty="0">
              <a:ln w="18000">
                <a:solidFill>
                  <a:srgbClr val="94C600">
                    <a:satMod val="200000"/>
                    <a:tint val="72000"/>
                  </a:srgbClr>
                </a:solidFill>
                <a:prstDash val="solid"/>
              </a:ln>
              <a:solidFill>
                <a:srgbClr val="94C600">
                  <a:satMod val="280000"/>
                  <a:tint val="100000"/>
                  <a:alpha val="5700"/>
                </a:srgbClr>
              </a:solidFill>
              <a:effectLst>
                <a:outerShdw blurRad="25000" dist="20000" dir="16020000" algn="tl">
                  <a:srgbClr val="94C600">
                    <a:satMod val="200000"/>
                    <a:shade val="1000"/>
                    <a:alpha val="60000"/>
                  </a:srgbClr>
                </a:outerShdw>
              </a:effectLst>
            </a:endParaRPr>
          </a:p>
        </p:txBody>
      </p:sp>
      <p:pic>
        <p:nvPicPr>
          <p:cNvPr id="9" name="Picture 8" descr="C:\Users\37432465.TELECOMITALIA.000\AppData\Local\Microsoft\Windows\Temporary Internet Files\Content.IE5\8DRVJQMR\MC90042806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400" y="579633"/>
            <a:ext cx="2098675" cy="127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3" t="15163" r="36289" b="14140"/>
          <a:stretch/>
        </p:blipFill>
        <p:spPr bwMode="auto">
          <a:xfrm>
            <a:off x="3707904" y="1198502"/>
            <a:ext cx="4392578" cy="3073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tangolo 3"/>
          <p:cNvSpPr/>
          <p:nvPr/>
        </p:nvSpPr>
        <p:spPr>
          <a:xfrm>
            <a:off x="899592" y="2518090"/>
            <a:ext cx="280831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/>
              <a:t>E’ stato domandato anche agli altri ambiti se c’ era la necessità di ampliare il questionario con domande utili per loro.</a:t>
            </a:r>
          </a:p>
        </p:txBody>
      </p:sp>
      <p:sp>
        <p:nvSpPr>
          <p:cNvPr id="6" name="Rettangolo 5"/>
          <p:cNvSpPr/>
          <p:nvPr/>
        </p:nvSpPr>
        <p:spPr>
          <a:xfrm>
            <a:off x="876333" y="4219814"/>
            <a:ext cx="295232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/>
              <a:t>Per la stesura del questionario c’è stato anche  l’aiuto di una  sociologa per evitare di violare la legge e/o la Privacy nel richiedere informazioni.</a:t>
            </a:r>
          </a:p>
        </p:txBody>
      </p:sp>
      <p:pic>
        <p:nvPicPr>
          <p:cNvPr id="1028" name="Picture 4" descr="Home Icon - home, home directory, house, home page, detailed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653136"/>
            <a:ext cx="12192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ttangolo 6"/>
          <p:cNvSpPr/>
          <p:nvPr/>
        </p:nvSpPr>
        <p:spPr>
          <a:xfrm>
            <a:off x="4850296" y="4804589"/>
            <a:ext cx="38165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Con l’aiuto degli altri Gruppi/ Volontari  e con gli avvisi durante le Messe, abbiamo proceduto con la distribuzione, </a:t>
            </a:r>
            <a:r>
              <a:rPr lang="it-IT" sz="1200" dirty="0" smtClean="0"/>
              <a:t>Secondo </a:t>
            </a:r>
            <a:r>
              <a:rPr lang="it-IT" sz="1200" dirty="0"/>
              <a:t>gli intervistatori la maggior parte delle famiglie che hanno risposto, hanno gradito sia poter esprimere il proprio parere, sia ricevere le nostre visite.</a:t>
            </a:r>
          </a:p>
        </p:txBody>
      </p:sp>
    </p:spTree>
    <p:extLst>
      <p:ext uri="{BB962C8B-B14F-4D97-AF65-F5344CB8AC3E}">
        <p14:creationId xmlns:p14="http://schemas.microsoft.com/office/powerpoint/2010/main" val="396592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3491880" y="17194"/>
            <a:ext cx="547260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16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 Parrocchia SS. Annunziata</a:t>
            </a:r>
          </a:p>
          <a:p>
            <a:pPr algn="ctr"/>
            <a:endParaRPr lang="it-IT" sz="2000" b="1" spc="100" dirty="0">
              <a:ln w="18000">
                <a:solidFill>
                  <a:srgbClr val="94C600">
                    <a:satMod val="200000"/>
                    <a:tint val="72000"/>
                  </a:srgbClr>
                </a:solidFill>
                <a:prstDash val="solid"/>
              </a:ln>
              <a:solidFill>
                <a:srgbClr val="94C600">
                  <a:satMod val="280000"/>
                  <a:tint val="100000"/>
                  <a:alpha val="5700"/>
                </a:srgbClr>
              </a:solidFill>
              <a:effectLst>
                <a:outerShdw blurRad="25000" dist="20000" dir="16020000" algn="tl">
                  <a:srgbClr val="94C600">
                    <a:satMod val="200000"/>
                    <a:shade val="1000"/>
                    <a:alpha val="6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3" t="15163" r="36289" b="14140"/>
          <a:stretch/>
        </p:blipFill>
        <p:spPr bwMode="auto">
          <a:xfrm>
            <a:off x="827583" y="580342"/>
            <a:ext cx="1656184" cy="1158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Diagramma 1"/>
          <p:cNvGraphicFramePr/>
          <p:nvPr/>
        </p:nvGraphicFramePr>
        <p:xfrm>
          <a:off x="2827603" y="1329668"/>
          <a:ext cx="5184576" cy="3745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12" name="Gruppo 11"/>
          <p:cNvGrpSpPr/>
          <p:nvPr/>
        </p:nvGrpSpPr>
        <p:grpSpPr>
          <a:xfrm>
            <a:off x="702926" y="2287535"/>
            <a:ext cx="7128792" cy="374571"/>
            <a:chOff x="187285" y="0"/>
            <a:chExt cx="4997290" cy="374571"/>
          </a:xfrm>
        </p:grpSpPr>
        <p:sp>
          <p:nvSpPr>
            <p:cNvPr id="13" name="Rettangolo 12"/>
            <p:cNvSpPr/>
            <p:nvPr/>
          </p:nvSpPr>
          <p:spPr>
            <a:xfrm>
              <a:off x="187285" y="0"/>
              <a:ext cx="4997290" cy="374571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ettangolo 13"/>
            <p:cNvSpPr/>
            <p:nvPr/>
          </p:nvSpPr>
          <p:spPr>
            <a:xfrm>
              <a:off x="187285" y="0"/>
              <a:ext cx="4997290" cy="3745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700" b="1" kern="1200" dirty="0" smtClean="0"/>
                <a:t>Su </a:t>
              </a:r>
              <a:r>
                <a:rPr lang="it-IT" sz="1700" b="1" kern="1200" dirty="0" err="1" smtClean="0"/>
                <a:t>ca</a:t>
              </a:r>
              <a:r>
                <a:rPr lang="it-IT" sz="1700" b="1" kern="1200" dirty="0" smtClean="0"/>
                <a:t> 300 questionari consegnati a campione </a:t>
              </a:r>
              <a:r>
                <a:rPr lang="it-IT" sz="1700" b="1" kern="1200" dirty="0" smtClean="0">
                  <a:sym typeface="Wingdings" pitchFamily="2" charset="2"/>
                </a:rPr>
                <a:t> 166 compilati</a:t>
              </a:r>
              <a:endParaRPr lang="it-IT" sz="1700" kern="1200" dirty="0"/>
            </a:p>
          </p:txBody>
        </p:sp>
      </p:grpSp>
      <p:sp>
        <p:nvSpPr>
          <p:cNvPr id="8" name="Rettangolo 7"/>
          <p:cNvSpPr/>
          <p:nvPr/>
        </p:nvSpPr>
        <p:spPr>
          <a:xfrm>
            <a:off x="5934355" y="6101343"/>
            <a:ext cx="25779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/>
              <a:t>Malati a casa	</a:t>
            </a:r>
            <a:r>
              <a:rPr lang="it-IT" dirty="0" smtClean="0">
                <a:sym typeface="Wingdings" pitchFamily="2" charset="2"/>
              </a:rPr>
              <a:t></a:t>
            </a:r>
            <a:r>
              <a:rPr lang="it-IT" dirty="0" smtClean="0"/>
              <a:t> 18</a:t>
            </a:r>
            <a:endParaRPr lang="it-IT" dirty="0"/>
          </a:p>
        </p:txBody>
      </p:sp>
      <p:grpSp>
        <p:nvGrpSpPr>
          <p:cNvPr id="17" name="Gruppo 16"/>
          <p:cNvGrpSpPr/>
          <p:nvPr/>
        </p:nvGrpSpPr>
        <p:grpSpPr>
          <a:xfrm>
            <a:off x="691792" y="3022793"/>
            <a:ext cx="2008000" cy="374571"/>
            <a:chOff x="187285" y="0"/>
            <a:chExt cx="4997290" cy="374571"/>
          </a:xfrm>
        </p:grpSpPr>
        <p:sp>
          <p:nvSpPr>
            <p:cNvPr id="18" name="Rettangolo 17"/>
            <p:cNvSpPr/>
            <p:nvPr/>
          </p:nvSpPr>
          <p:spPr>
            <a:xfrm>
              <a:off x="187285" y="0"/>
              <a:ext cx="4997290" cy="374571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Rettangolo 18"/>
            <p:cNvSpPr/>
            <p:nvPr/>
          </p:nvSpPr>
          <p:spPr>
            <a:xfrm>
              <a:off x="187285" y="0"/>
              <a:ext cx="4997290" cy="3745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700" b="1" kern="1200" dirty="0" smtClean="0"/>
                <a:t>Età</a:t>
              </a:r>
              <a:endParaRPr lang="it-IT" sz="1700" kern="1200" dirty="0"/>
            </a:p>
          </p:txBody>
        </p:sp>
      </p:grp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376263"/>
              </p:ext>
            </p:extLst>
          </p:nvPr>
        </p:nvGraphicFramePr>
        <p:xfrm>
          <a:off x="723280" y="3723034"/>
          <a:ext cx="2768600" cy="1167086"/>
        </p:xfrm>
        <a:graphic>
          <a:graphicData uri="http://schemas.openxmlformats.org/drawingml/2006/table">
            <a:tbl>
              <a:tblPr/>
              <a:tblGrid>
                <a:gridCol w="903838"/>
                <a:gridCol w="608902"/>
                <a:gridCol w="608902"/>
                <a:gridCol w="646958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Sotto i 30 anni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u="none" strike="noStrike" dirty="0">
                          <a:effectLst/>
                        </a:rPr>
                        <a:t>5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3,01%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Dai 30 ai 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u="none" strike="noStrike" dirty="0">
                          <a:effectLst/>
                        </a:rPr>
                        <a:t>42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25,30%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Dai 50 ai 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u="none" strike="noStrike" dirty="0">
                          <a:effectLst/>
                        </a:rPr>
                        <a:t>67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40,36%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58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 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u="none" strike="noStrike" dirty="0">
                          <a:effectLst/>
                        </a:rPr>
                        <a:t>51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30,72%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 rilasciato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u="none" strike="noStrike" dirty="0">
                          <a:effectLst/>
                        </a:rPr>
                        <a:t>1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0,60%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166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885427"/>
              </p:ext>
            </p:extLst>
          </p:nvPr>
        </p:nvGraphicFramePr>
        <p:xfrm>
          <a:off x="769392" y="5245824"/>
          <a:ext cx="1930400" cy="381000"/>
        </p:xfrm>
        <a:graphic>
          <a:graphicData uri="http://schemas.openxmlformats.org/drawingml/2006/table">
            <a:tbl>
              <a:tblPr/>
              <a:tblGrid>
                <a:gridCol w="713202"/>
                <a:gridCol w="608599"/>
                <a:gridCol w="608599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Uomini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65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39,2%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Donne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101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60,8%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0403" y="2780928"/>
            <a:ext cx="2341586" cy="1513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377" y="4625288"/>
            <a:ext cx="2212458" cy="1443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375" y="3210078"/>
            <a:ext cx="2509439" cy="1836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0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3491880" y="17194"/>
            <a:ext cx="547260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16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 Parrocchia SS. Annunziata</a:t>
            </a:r>
          </a:p>
          <a:p>
            <a:pPr algn="ctr"/>
            <a:endParaRPr lang="it-IT" sz="2000" b="1" spc="100" dirty="0">
              <a:ln w="18000">
                <a:solidFill>
                  <a:srgbClr val="94C600">
                    <a:satMod val="200000"/>
                    <a:tint val="72000"/>
                  </a:srgbClr>
                </a:solidFill>
                <a:prstDash val="solid"/>
              </a:ln>
              <a:solidFill>
                <a:srgbClr val="94C600">
                  <a:satMod val="280000"/>
                  <a:tint val="100000"/>
                  <a:alpha val="5700"/>
                </a:srgbClr>
              </a:solidFill>
              <a:effectLst>
                <a:outerShdw blurRad="25000" dist="20000" dir="16020000" algn="tl">
                  <a:srgbClr val="94C600">
                    <a:satMod val="200000"/>
                    <a:shade val="1000"/>
                    <a:alpha val="6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3" t="15163" r="36289" b="14140"/>
          <a:stretch/>
        </p:blipFill>
        <p:spPr bwMode="auto">
          <a:xfrm>
            <a:off x="827584" y="836712"/>
            <a:ext cx="1656184" cy="1158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Diagramma 1"/>
          <p:cNvGraphicFramePr/>
          <p:nvPr/>
        </p:nvGraphicFramePr>
        <p:xfrm>
          <a:off x="2827603" y="1329668"/>
          <a:ext cx="5184576" cy="3745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Rettangolo 2"/>
          <p:cNvSpPr/>
          <p:nvPr/>
        </p:nvSpPr>
        <p:spPr>
          <a:xfrm>
            <a:off x="812641" y="3933056"/>
            <a:ext cx="361534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/>
              <a:t>Elementari</a:t>
            </a:r>
            <a:r>
              <a:rPr lang="it-IT" sz="1200" dirty="0"/>
              <a:t>	</a:t>
            </a:r>
            <a:r>
              <a:rPr lang="it-IT" sz="1200" dirty="0" smtClean="0"/>
              <a:t>9 </a:t>
            </a:r>
            <a:r>
              <a:rPr lang="it-IT" sz="1200" dirty="0"/>
              <a:t>	</a:t>
            </a:r>
            <a:r>
              <a:rPr lang="it-IT" sz="1200" dirty="0" smtClean="0"/>
              <a:t>(  5 </a:t>
            </a:r>
            <a:r>
              <a:rPr lang="it-IT" sz="1200" dirty="0"/>
              <a:t>F </a:t>
            </a:r>
            <a:r>
              <a:rPr lang="it-IT" sz="1200" dirty="0" smtClean="0"/>
              <a:t>– 4 </a:t>
            </a:r>
            <a:r>
              <a:rPr lang="it-IT" sz="1200" dirty="0"/>
              <a:t>M</a:t>
            </a:r>
            <a:r>
              <a:rPr lang="it-IT" sz="1200" dirty="0" smtClean="0"/>
              <a:t>)  6,08%</a:t>
            </a:r>
            <a:endParaRPr lang="it-IT" sz="1200" dirty="0"/>
          </a:p>
          <a:p>
            <a:r>
              <a:rPr lang="it-IT" sz="1200" dirty="0"/>
              <a:t>Medie	</a:t>
            </a:r>
            <a:r>
              <a:rPr lang="it-IT" sz="1200" dirty="0" smtClean="0"/>
              <a:t>17 </a:t>
            </a:r>
            <a:r>
              <a:rPr lang="it-IT" sz="1200" dirty="0"/>
              <a:t>	(12 </a:t>
            </a:r>
            <a:r>
              <a:rPr lang="it-IT" sz="1200" dirty="0" smtClean="0"/>
              <a:t>F – 5 </a:t>
            </a:r>
            <a:r>
              <a:rPr lang="it-IT" sz="1200" dirty="0"/>
              <a:t>M</a:t>
            </a:r>
            <a:r>
              <a:rPr lang="it-IT" sz="1200" dirty="0" smtClean="0"/>
              <a:t>)  11,49%</a:t>
            </a:r>
            <a:endParaRPr lang="it-IT" sz="1200" dirty="0"/>
          </a:p>
          <a:p>
            <a:r>
              <a:rPr lang="it-IT" sz="1200" dirty="0"/>
              <a:t>Superiori	</a:t>
            </a:r>
            <a:r>
              <a:rPr lang="it-IT" sz="1200" dirty="0" smtClean="0"/>
              <a:t>57</a:t>
            </a:r>
            <a:r>
              <a:rPr lang="it-IT" sz="1200" dirty="0"/>
              <a:t>	(30 </a:t>
            </a:r>
            <a:r>
              <a:rPr lang="it-IT" sz="1200" dirty="0" smtClean="0"/>
              <a:t>F – 8 M)  38,51%</a:t>
            </a:r>
            <a:endParaRPr lang="it-IT" sz="1200" dirty="0"/>
          </a:p>
          <a:p>
            <a:r>
              <a:rPr lang="it-IT" sz="1200" dirty="0"/>
              <a:t>Università	</a:t>
            </a:r>
            <a:r>
              <a:rPr lang="it-IT" sz="1200" dirty="0" smtClean="0"/>
              <a:t>63</a:t>
            </a:r>
            <a:r>
              <a:rPr lang="it-IT" sz="1200" dirty="0"/>
              <a:t>	(44 </a:t>
            </a:r>
            <a:r>
              <a:rPr lang="it-IT" sz="1200" dirty="0" smtClean="0"/>
              <a:t>F – 19M) 42,57%</a:t>
            </a:r>
            <a:endParaRPr lang="it-IT" sz="1200" dirty="0"/>
          </a:p>
          <a:p>
            <a:r>
              <a:rPr lang="it-IT" sz="1200" dirty="0"/>
              <a:t>Nulli	</a:t>
            </a:r>
            <a:r>
              <a:rPr lang="it-IT" sz="1200" dirty="0" smtClean="0"/>
              <a:t>2		1,35%</a:t>
            </a:r>
            <a:endParaRPr lang="it-IT" sz="1200" dirty="0"/>
          </a:p>
        </p:txBody>
      </p:sp>
      <p:grpSp>
        <p:nvGrpSpPr>
          <p:cNvPr id="12" name="Gruppo 11"/>
          <p:cNvGrpSpPr/>
          <p:nvPr/>
        </p:nvGrpSpPr>
        <p:grpSpPr>
          <a:xfrm>
            <a:off x="812641" y="2326728"/>
            <a:ext cx="2952328" cy="576064"/>
            <a:chOff x="187285" y="-20876"/>
            <a:chExt cx="5728601" cy="576064"/>
          </a:xfrm>
        </p:grpSpPr>
        <p:sp>
          <p:nvSpPr>
            <p:cNvPr id="13" name="Rettangolo 12"/>
            <p:cNvSpPr/>
            <p:nvPr/>
          </p:nvSpPr>
          <p:spPr>
            <a:xfrm>
              <a:off x="187285" y="-20876"/>
              <a:ext cx="5728601" cy="576064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ettangolo 13"/>
            <p:cNvSpPr/>
            <p:nvPr/>
          </p:nvSpPr>
          <p:spPr>
            <a:xfrm>
              <a:off x="187285" y="0"/>
              <a:ext cx="5728601" cy="5551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algn="ctr"/>
              <a:r>
                <a:rPr lang="it-IT" sz="1600" b="1" dirty="0" smtClean="0"/>
                <a:t>Scolarizzazione</a:t>
              </a:r>
              <a:endParaRPr lang="it-IT" sz="1600" dirty="0"/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132856"/>
            <a:ext cx="3406490" cy="2003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237384"/>
            <a:ext cx="3406490" cy="2027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993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3491880" y="17194"/>
            <a:ext cx="547260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16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 Parrocchia SS. Annunziata</a:t>
            </a:r>
          </a:p>
          <a:p>
            <a:pPr algn="ctr"/>
            <a:endParaRPr lang="it-IT" sz="2000" b="1" spc="100" dirty="0">
              <a:ln w="18000">
                <a:solidFill>
                  <a:srgbClr val="94C600">
                    <a:satMod val="200000"/>
                    <a:tint val="72000"/>
                  </a:srgbClr>
                </a:solidFill>
                <a:prstDash val="solid"/>
              </a:ln>
              <a:solidFill>
                <a:srgbClr val="94C600">
                  <a:satMod val="280000"/>
                  <a:tint val="100000"/>
                  <a:alpha val="5700"/>
                </a:srgbClr>
              </a:solidFill>
              <a:effectLst>
                <a:outerShdw blurRad="25000" dist="20000" dir="16020000" algn="tl">
                  <a:srgbClr val="94C600">
                    <a:satMod val="200000"/>
                    <a:shade val="1000"/>
                    <a:alpha val="6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3" t="15163" r="36289" b="14140"/>
          <a:stretch/>
        </p:blipFill>
        <p:spPr bwMode="auto">
          <a:xfrm>
            <a:off x="827584" y="663525"/>
            <a:ext cx="1944216" cy="1360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Diagramma 1"/>
          <p:cNvGraphicFramePr/>
          <p:nvPr/>
        </p:nvGraphicFramePr>
        <p:xfrm>
          <a:off x="2827603" y="1329668"/>
          <a:ext cx="5184576" cy="3745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Rettangolo 2"/>
          <p:cNvSpPr/>
          <p:nvPr/>
        </p:nvSpPr>
        <p:spPr>
          <a:xfrm>
            <a:off x="827584" y="2543532"/>
            <a:ext cx="763284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/>
              <a:t>Quanti sanno che in Parrocchia si svolgono attività </a:t>
            </a:r>
            <a:endParaRPr lang="it-IT" sz="1400" dirty="0"/>
          </a:p>
          <a:p>
            <a:r>
              <a:rPr lang="it-IT" dirty="0"/>
              <a:t>		</a:t>
            </a:r>
            <a:endParaRPr lang="it-IT" b="1" dirty="0" smtClean="0"/>
          </a:p>
          <a:p>
            <a:endParaRPr lang="it-IT" b="1" dirty="0"/>
          </a:p>
          <a:p>
            <a:endParaRPr lang="it-IT" b="1" dirty="0" smtClean="0"/>
          </a:p>
          <a:p>
            <a:endParaRPr lang="it-IT" b="1" dirty="0"/>
          </a:p>
          <a:p>
            <a:r>
              <a:rPr lang="it-IT" dirty="0"/>
              <a:t> </a:t>
            </a:r>
          </a:p>
        </p:txBody>
      </p:sp>
      <p:grpSp>
        <p:nvGrpSpPr>
          <p:cNvPr id="12" name="Gruppo 11"/>
          <p:cNvGrpSpPr/>
          <p:nvPr/>
        </p:nvGrpSpPr>
        <p:grpSpPr>
          <a:xfrm>
            <a:off x="3041830" y="1919170"/>
            <a:ext cx="5220580" cy="576064"/>
            <a:chOff x="187285" y="-20876"/>
            <a:chExt cx="5728601" cy="576064"/>
          </a:xfrm>
        </p:grpSpPr>
        <p:sp>
          <p:nvSpPr>
            <p:cNvPr id="13" name="Rettangolo 12"/>
            <p:cNvSpPr/>
            <p:nvPr/>
          </p:nvSpPr>
          <p:spPr>
            <a:xfrm>
              <a:off x="187285" y="-20876"/>
              <a:ext cx="5728601" cy="576064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ettangolo 13"/>
            <p:cNvSpPr/>
            <p:nvPr/>
          </p:nvSpPr>
          <p:spPr>
            <a:xfrm>
              <a:off x="187285" y="0"/>
              <a:ext cx="5096480" cy="5551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r>
                <a:rPr lang="it-IT" sz="1600" b="1" dirty="0" smtClean="0"/>
                <a:t>Conoscenza della Parrocchia</a:t>
              </a:r>
              <a:endParaRPr lang="it-IT" sz="1600" dirty="0"/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9323" y="2543532"/>
            <a:ext cx="2583087" cy="1495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595490"/>
              </p:ext>
            </p:extLst>
          </p:nvPr>
        </p:nvGraphicFramePr>
        <p:xfrm>
          <a:off x="1043608" y="2913667"/>
          <a:ext cx="2730500" cy="952500"/>
        </p:xfrm>
        <a:graphic>
          <a:graphicData uri="http://schemas.openxmlformats.org/drawingml/2006/table">
            <a:tbl>
              <a:tblPr/>
              <a:tblGrid>
                <a:gridCol w="608892"/>
                <a:gridCol w="903824"/>
                <a:gridCol w="608892"/>
                <a:gridCol w="608892"/>
              </a:tblGrid>
              <a:tr h="190500">
                <a:tc gridSpan="4">
                  <a:txBody>
                    <a:bodyPr/>
                    <a:lstStyle/>
                    <a:p>
                      <a:pPr algn="l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Sì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62,65%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21,69%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Vuote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15,66%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772195"/>
              </p:ext>
            </p:extLst>
          </p:nvPr>
        </p:nvGraphicFramePr>
        <p:xfrm>
          <a:off x="1043608" y="4236303"/>
          <a:ext cx="2736303" cy="1496953"/>
        </p:xfrm>
        <a:graphic>
          <a:graphicData uri="http://schemas.openxmlformats.org/drawingml/2006/table">
            <a:tbl>
              <a:tblPr/>
              <a:tblGrid>
                <a:gridCol w="785307"/>
                <a:gridCol w="785307"/>
                <a:gridCol w="1165689"/>
              </a:tblGrid>
              <a:tr h="25765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Qualità della Parrocchia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5765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Positive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81,33%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634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Meno positive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65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Vuote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13,86%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651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248" y="4236302"/>
            <a:ext cx="3504162" cy="209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929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3491880" y="17194"/>
            <a:ext cx="547260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16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 Parrocchia SS. Annunziata</a:t>
            </a:r>
          </a:p>
          <a:p>
            <a:pPr algn="ctr"/>
            <a:endParaRPr lang="it-IT" sz="2000" b="1" spc="100" dirty="0">
              <a:ln w="18000">
                <a:solidFill>
                  <a:srgbClr val="94C600">
                    <a:satMod val="200000"/>
                    <a:tint val="72000"/>
                  </a:srgbClr>
                </a:solidFill>
                <a:prstDash val="solid"/>
              </a:ln>
              <a:solidFill>
                <a:srgbClr val="94C600">
                  <a:satMod val="280000"/>
                  <a:tint val="100000"/>
                  <a:alpha val="5700"/>
                </a:srgbClr>
              </a:solidFill>
              <a:effectLst>
                <a:outerShdw blurRad="25000" dist="20000" dir="16020000" algn="tl">
                  <a:srgbClr val="94C600">
                    <a:satMod val="200000"/>
                    <a:shade val="1000"/>
                    <a:alpha val="6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3" t="15163" r="36289" b="14140"/>
          <a:stretch/>
        </p:blipFill>
        <p:spPr bwMode="auto">
          <a:xfrm>
            <a:off x="636053" y="377659"/>
            <a:ext cx="1861979" cy="1303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2303987789"/>
              </p:ext>
            </p:extLst>
          </p:nvPr>
        </p:nvGraphicFramePr>
        <p:xfrm>
          <a:off x="3008611" y="663525"/>
          <a:ext cx="4155677" cy="173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12" name="Gruppo 11"/>
          <p:cNvGrpSpPr/>
          <p:nvPr/>
        </p:nvGrpSpPr>
        <p:grpSpPr>
          <a:xfrm>
            <a:off x="3131840" y="890380"/>
            <a:ext cx="5220580" cy="576064"/>
            <a:chOff x="187285" y="-20876"/>
            <a:chExt cx="5728601" cy="576064"/>
          </a:xfrm>
        </p:grpSpPr>
        <p:sp>
          <p:nvSpPr>
            <p:cNvPr id="13" name="Rettangolo 12"/>
            <p:cNvSpPr/>
            <p:nvPr/>
          </p:nvSpPr>
          <p:spPr>
            <a:xfrm>
              <a:off x="187285" y="-20876"/>
              <a:ext cx="5728601" cy="576064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ettangolo 13"/>
            <p:cNvSpPr/>
            <p:nvPr/>
          </p:nvSpPr>
          <p:spPr>
            <a:xfrm>
              <a:off x="187285" y="0"/>
              <a:ext cx="5096480" cy="5551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algn="ctr"/>
              <a:r>
                <a:rPr lang="it-IT" b="1" dirty="0" smtClean="0"/>
                <a:t>Conoscenza della Parrocchia</a:t>
              </a:r>
              <a:endParaRPr lang="it-IT" dirty="0"/>
            </a:p>
          </p:txBody>
        </p:sp>
      </p:grpSp>
      <p:graphicFrame>
        <p:nvGraphicFramePr>
          <p:cNvPr id="9" name="Diagramma 8"/>
          <p:cNvGraphicFramePr/>
          <p:nvPr>
            <p:extLst>
              <p:ext uri="{D42A27DB-BD31-4B8C-83A1-F6EECF244321}">
                <p14:modId xmlns:p14="http://schemas.microsoft.com/office/powerpoint/2010/main" val="1048048825"/>
              </p:ext>
            </p:extLst>
          </p:nvPr>
        </p:nvGraphicFramePr>
        <p:xfrm>
          <a:off x="636053" y="2132856"/>
          <a:ext cx="7968395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1" name="Rettangolo 10"/>
          <p:cNvSpPr/>
          <p:nvPr/>
        </p:nvSpPr>
        <p:spPr>
          <a:xfrm>
            <a:off x="2195735" y="1488897"/>
            <a:ext cx="6010275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0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Aspettative e Consigli:</a:t>
            </a:r>
          </a:p>
        </p:txBody>
      </p:sp>
      <p:sp>
        <p:nvSpPr>
          <p:cNvPr id="15" name="Esplosione 2 14"/>
          <p:cNvSpPr/>
          <p:nvPr/>
        </p:nvSpPr>
        <p:spPr>
          <a:xfrm>
            <a:off x="3131840" y="3140968"/>
            <a:ext cx="3024336" cy="1762016"/>
          </a:xfrm>
          <a:prstGeom prst="irregularSeal2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dirty="0"/>
              <a:t>La Parrocchia </a:t>
            </a:r>
            <a:r>
              <a:rPr lang="it-IT" dirty="0" smtClean="0"/>
              <a:t>dovrebbe essere: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3096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323</Words>
  <Application>Microsoft Office PowerPoint</Application>
  <PresentationFormat>Presentazione su schermo (4:3)</PresentationFormat>
  <Paragraphs>109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Austin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Telecom Italia S.p.A.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De Napoli Daniela</dc:creator>
  <cp:lastModifiedBy>pino</cp:lastModifiedBy>
  <cp:revision>31</cp:revision>
  <dcterms:created xsi:type="dcterms:W3CDTF">2014-01-27T11:43:44Z</dcterms:created>
  <dcterms:modified xsi:type="dcterms:W3CDTF">2014-03-20T14:57:54Z</dcterms:modified>
</cp:coreProperties>
</file>